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5"/>
    <p:sldMasterId id="214748366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6858000" cx="9144000"/>
  <p:notesSz cx="6858000" cy="9144000"/>
  <p:embeddedFontLst>
    <p:embeddedFont>
      <p:font typeface="Corbel"/>
      <p:regular r:id="rId48"/>
      <p:bold r:id="rId49"/>
      <p:italic r:id="rId50"/>
      <p:boldItalic r:id="rId51"/>
    </p:embeddedFont>
    <p:embeddedFont>
      <p:font typeface="Arial Black"/>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3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92B8384-70AD-4514-A7D5-D93A7DEEB55F}">
  <a:tblStyle styleId="{D92B8384-70AD-4514-A7D5-D93A7DEEB55F}"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Arial"/>
          <a:ea typeface="Arial"/>
          <a:cs typeface="Arial"/>
        </a:font>
        <a:schemeClr val="lt1"/>
      </a:tcTxStyle>
      <a:tcStyle>
        <a:fill>
          <a:solidFill>
            <a:schemeClr val="dk1"/>
          </a:solidFill>
        </a:fill>
      </a:tcStyle>
    </a:lastCol>
    <a:firstCol>
      <a:tcTxStyle b="on" i="off">
        <a:font>
          <a:latin typeface="Arial"/>
          <a:ea typeface="Arial"/>
          <a:cs typeface="Arial"/>
        </a:font>
        <a:schemeClr val="lt1"/>
      </a:tcTxStyle>
      <a:tcStyle>
        <a:fill>
          <a:solidFill>
            <a:schemeClr val="dk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36"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Corbel-regular.fntdata"/><Relationship Id="rId47" Type="http://schemas.openxmlformats.org/officeDocument/2006/relationships/slide" Target="slides/slide40.xml"/><Relationship Id="rId49" Type="http://schemas.openxmlformats.org/officeDocument/2006/relationships/font" Target="fonts/Corbel-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Corbel-boldItalic.fntdata"/><Relationship Id="rId50" Type="http://schemas.openxmlformats.org/officeDocument/2006/relationships/font" Target="fonts/Corbel-italic.fntdata"/><Relationship Id="rId52" Type="http://schemas.openxmlformats.org/officeDocument/2006/relationships/font" Target="fonts/ArialBlack-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43" name="Google Shape;143;p1: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4" name="Google Shape;14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45" name="Google Shape;145;p1: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UT-Battelle Business Sensitive</a:t>
            </a:r>
            <a:endParaRPr/>
          </a:p>
        </p:txBody>
      </p:sp>
      <p:sp>
        <p:nvSpPr>
          <p:cNvPr id="146" name="Google Shape;146;p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UT-Battelle Business Sensitive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14" name="Google Shape;214;p10: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25" name="Google Shape;225;p11: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33" name="Google Shape;233;p12: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42" name="Google Shape;242;p13: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47" name="Google Shape;247;p14: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56" name="Google Shape;256;p15: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65" name="Google Shape;265;p16: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77" name="Google Shape;277;p17: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85" name="Google Shape;285;p18: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00" name="Google Shape;300;p19: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53" name="Google Shape;153;p2: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05" name="Google Shape;305;p20: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14" name="Google Shape;314;p21: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23" name="Google Shape;323;p22: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38" name="Google Shape;338;p23: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43" name="Google Shape;343;p24: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51" name="Google Shape;351;p25: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64" name="Google Shape;364;p26: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72" name="Google Shape;372;p27: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79" name="Google Shape;379;p28: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88" name="Google Shape;388;p29: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58" name="Google Shape;158;p3: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93" name="Google Shape;393;p30: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99" name="Google Shape;399;p31: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25" name="Google Shape;425;p32: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36" name="Google Shape;436;p33: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44" name="Google Shape;444;p34: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56" name="Google Shape;456;p35: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64" name="Google Shape;464;p36: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71" name="Google Shape;471;p37: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78" name="Google Shape;478;p38: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83" name="Google Shape;483;p39: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65" name="Google Shape;165;p4: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89" name="Google Shape;489;p40: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73" name="Google Shape;173;p5: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84" name="Google Shape;184;p6: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92" name="Google Shape;192;p7: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01" name="Google Shape;201;p8: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06" name="Google Shape;206;p9: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idx="1" type="subTitle"/>
          </p:nvPr>
        </p:nvSpPr>
        <p:spPr>
          <a:xfrm>
            <a:off x="352426" y="2895600"/>
            <a:ext cx="4572000" cy="1368798"/>
          </a:xfrm>
          <a:prstGeom prst="rect">
            <a:avLst/>
          </a:prstGeom>
          <a:noFill/>
          <a:ln>
            <a:noFill/>
          </a:ln>
        </p:spPr>
        <p:txBody>
          <a:bodyPr anchorCtr="0" anchor="t" bIns="45700" lIns="91425" spcFirstLastPara="1" rIns="91425" wrap="square" tIns="45700"/>
          <a:lstStyle>
            <a:lvl1pPr lvl="0" marR="0" rtl="0" algn="l">
              <a:spcBef>
                <a:spcPts val="1200"/>
              </a:spcBef>
              <a:spcAft>
                <a:spcPts val="0"/>
              </a:spcAft>
              <a:buClr>
                <a:schemeClr val="accent5"/>
              </a:buClr>
              <a:buSzPts val="2000"/>
              <a:buFont typeface="Arial"/>
              <a:buNone/>
              <a:defRPr b="0" i="1" sz="2000" u="none" cap="none" strike="noStrike">
                <a:solidFill>
                  <a:schemeClr val="lt1"/>
                </a:solidFill>
                <a:latin typeface="Corbel"/>
                <a:ea typeface="Corbel"/>
                <a:cs typeface="Corbel"/>
                <a:sym typeface="Corbel"/>
              </a:defRPr>
            </a:lvl1pPr>
            <a:lvl2pPr lvl="1"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2pPr>
            <a:lvl3pPr lvl="2"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3pPr>
            <a:lvl4pPr lvl="3"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4pPr>
            <a:lvl5pPr lvl="4"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5pPr>
            <a:lvl6pPr lvl="5"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6pPr>
            <a:lvl7pPr lvl="6"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7pPr>
            <a:lvl8pPr lvl="7"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8pPr>
            <a:lvl9pPr lvl="8"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9pPr>
          </a:lstStyle>
          <a:p/>
        </p:txBody>
      </p:sp>
      <p:sp>
        <p:nvSpPr>
          <p:cNvPr id="17" name="Google Shape;17;p2"/>
          <p:cNvSpPr/>
          <p:nvPr/>
        </p:nvSpPr>
        <p:spPr>
          <a:xfrm>
            <a:off x="0" y="4743451"/>
            <a:ext cx="9144000" cy="2114550"/>
          </a:xfrm>
          <a:prstGeom prst="rect">
            <a:avLst/>
          </a:prstGeom>
          <a:solidFill>
            <a:schemeClr val="accent5">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orbel"/>
              <a:ea typeface="Corbel"/>
              <a:cs typeface="Corbel"/>
              <a:sym typeface="Corbel"/>
            </a:endParaRPr>
          </a:p>
        </p:txBody>
      </p:sp>
      <p:cxnSp>
        <p:nvCxnSpPr>
          <p:cNvPr id="18" name="Google Shape;18;p2"/>
          <p:cNvCxnSpPr/>
          <p:nvPr/>
        </p:nvCxnSpPr>
        <p:spPr>
          <a:xfrm>
            <a:off x="0" y="4714875"/>
            <a:ext cx="9144000" cy="1588"/>
          </a:xfrm>
          <a:prstGeom prst="straightConnector1">
            <a:avLst/>
          </a:prstGeom>
          <a:noFill/>
          <a:ln cap="flat" cmpd="sng" w="76200">
            <a:solidFill>
              <a:schemeClr val="lt1"/>
            </a:solidFill>
            <a:prstDash val="solid"/>
            <a:round/>
            <a:headEnd len="sm" w="sm" type="none"/>
            <a:tailEnd len="sm" w="sm" type="none"/>
          </a:ln>
        </p:spPr>
      </p:cxnSp>
      <p:sp>
        <p:nvSpPr>
          <p:cNvPr id="19" name="Google Shape;19;p2"/>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10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20" name="Google Shape;20;p2"/>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000" u="none" cap="none" strike="noStrike">
                <a:solidFill>
                  <a:srgbClr val="FFFFFF"/>
                </a:solidFill>
                <a:latin typeface="Corbel"/>
                <a:ea typeface="Corbel"/>
                <a:cs typeface="Corbel"/>
                <a:sym typeface="Corbel"/>
              </a:defRPr>
            </a:lvl1pPr>
            <a:lvl2pPr indent="0" lvl="1" marL="0" marR="0" rtl="0" algn="r">
              <a:spcBef>
                <a:spcPts val="0"/>
              </a:spcBef>
              <a:buNone/>
              <a:defRPr b="1" i="0" sz="1000" u="none" cap="none" strike="noStrike">
                <a:solidFill>
                  <a:srgbClr val="FFFFFF"/>
                </a:solidFill>
                <a:latin typeface="Corbel"/>
                <a:ea typeface="Corbel"/>
                <a:cs typeface="Corbel"/>
                <a:sym typeface="Corbel"/>
              </a:defRPr>
            </a:lvl2pPr>
            <a:lvl3pPr indent="0" lvl="2" marL="0" marR="0" rtl="0" algn="r">
              <a:spcBef>
                <a:spcPts val="0"/>
              </a:spcBef>
              <a:buNone/>
              <a:defRPr b="1" i="0" sz="1000" u="none" cap="none" strike="noStrike">
                <a:solidFill>
                  <a:srgbClr val="FFFFFF"/>
                </a:solidFill>
                <a:latin typeface="Corbel"/>
                <a:ea typeface="Corbel"/>
                <a:cs typeface="Corbel"/>
                <a:sym typeface="Corbel"/>
              </a:defRPr>
            </a:lvl3pPr>
            <a:lvl4pPr indent="0" lvl="3" marL="0" marR="0" rtl="0" algn="r">
              <a:spcBef>
                <a:spcPts val="0"/>
              </a:spcBef>
              <a:buNone/>
              <a:defRPr b="1" i="0" sz="1000" u="none" cap="none" strike="noStrike">
                <a:solidFill>
                  <a:srgbClr val="FFFFFF"/>
                </a:solidFill>
                <a:latin typeface="Corbel"/>
                <a:ea typeface="Corbel"/>
                <a:cs typeface="Corbel"/>
                <a:sym typeface="Corbel"/>
              </a:defRPr>
            </a:lvl4pPr>
            <a:lvl5pPr indent="0" lvl="4" marL="0" marR="0" rtl="0" algn="r">
              <a:spcBef>
                <a:spcPts val="0"/>
              </a:spcBef>
              <a:buNone/>
              <a:defRPr b="1" i="0" sz="1000" u="none" cap="none" strike="noStrike">
                <a:solidFill>
                  <a:srgbClr val="FFFFFF"/>
                </a:solidFill>
                <a:latin typeface="Corbel"/>
                <a:ea typeface="Corbel"/>
                <a:cs typeface="Corbel"/>
                <a:sym typeface="Corbel"/>
              </a:defRPr>
            </a:lvl5pPr>
            <a:lvl6pPr indent="0" lvl="5" marL="0" marR="0" rtl="0" algn="r">
              <a:spcBef>
                <a:spcPts val="0"/>
              </a:spcBef>
              <a:buNone/>
              <a:defRPr b="1" i="0" sz="1000" u="none" cap="none" strike="noStrike">
                <a:solidFill>
                  <a:srgbClr val="FFFFFF"/>
                </a:solidFill>
                <a:latin typeface="Corbel"/>
                <a:ea typeface="Corbel"/>
                <a:cs typeface="Corbel"/>
                <a:sym typeface="Corbel"/>
              </a:defRPr>
            </a:lvl6pPr>
            <a:lvl7pPr indent="0" lvl="6" marL="0" marR="0" rtl="0" algn="r">
              <a:spcBef>
                <a:spcPts val="0"/>
              </a:spcBef>
              <a:buNone/>
              <a:defRPr b="1" i="0" sz="1000" u="none" cap="none" strike="noStrike">
                <a:solidFill>
                  <a:srgbClr val="FFFFFF"/>
                </a:solidFill>
                <a:latin typeface="Corbel"/>
                <a:ea typeface="Corbel"/>
                <a:cs typeface="Corbel"/>
                <a:sym typeface="Corbel"/>
              </a:defRPr>
            </a:lvl7pPr>
            <a:lvl8pPr indent="0" lvl="7" marL="0" marR="0" rtl="0" algn="r">
              <a:spcBef>
                <a:spcPts val="0"/>
              </a:spcBef>
              <a:buNone/>
              <a:defRPr b="1" i="0" sz="1000" u="none" cap="none" strike="noStrike">
                <a:solidFill>
                  <a:srgbClr val="FFFFFF"/>
                </a:solidFill>
                <a:latin typeface="Corbel"/>
                <a:ea typeface="Corbel"/>
                <a:cs typeface="Corbel"/>
                <a:sym typeface="Corbel"/>
              </a:defRPr>
            </a:lvl8pPr>
            <a:lvl9pPr indent="0" lvl="8" marL="0" marR="0" rtl="0" algn="r">
              <a:spcBef>
                <a:spcPts val="0"/>
              </a:spcBef>
              <a:buNone/>
              <a:defRPr b="1" i="0" sz="1000" u="none" cap="none" strike="noStrike">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21" name="Google Shape;21;p2"/>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22" name="Google Shape;22;p2"/>
          <p:cNvSpPr txBox="1"/>
          <p:nvPr>
            <p:ph type="title"/>
          </p:nvPr>
        </p:nvSpPr>
        <p:spPr>
          <a:xfrm>
            <a:off x="352426" y="457200"/>
            <a:ext cx="7680960" cy="2438399"/>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1"/>
              </a:buClr>
              <a:buSzPts val="6000"/>
              <a:buFont typeface="Corbel"/>
              <a:buNone/>
              <a:defRPr b="1" i="0" sz="60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2"/>
          <p:cNvSpPr/>
          <p:nvPr/>
        </p:nvSpPr>
        <p:spPr>
          <a:xfrm>
            <a:off x="5610225" y="0"/>
            <a:ext cx="26988" cy="68580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descr="New_DOE_Logo_Color_042808.png" id="24" name="Google Shape;24;p2"/>
          <p:cNvPicPr preferRelativeResize="0"/>
          <p:nvPr/>
        </p:nvPicPr>
        <p:blipFill rotWithShape="1">
          <a:blip r:embed="rId2">
            <a:alphaModFix/>
          </a:blip>
          <a:srcRect b="0" l="0" r="0" t="0"/>
          <a:stretch/>
        </p:blipFill>
        <p:spPr>
          <a:xfrm>
            <a:off x="355600" y="6384925"/>
            <a:ext cx="1577975" cy="396875"/>
          </a:xfrm>
          <a:prstGeom prst="rect">
            <a:avLst/>
          </a:prstGeom>
          <a:noFill/>
          <a:ln>
            <a:noFill/>
          </a:ln>
        </p:spPr>
      </p:pic>
      <p:pic>
        <p:nvPicPr>
          <p:cNvPr descr="ORNL_managed by.png" id="25" name="Google Shape;25;p2"/>
          <p:cNvPicPr preferRelativeResize="0"/>
          <p:nvPr/>
        </p:nvPicPr>
        <p:blipFill rotWithShape="1">
          <a:blip r:embed="rId3">
            <a:alphaModFix/>
          </a:blip>
          <a:srcRect b="0" l="0" r="0" t="0"/>
          <a:stretch/>
        </p:blipFill>
        <p:spPr>
          <a:xfrm>
            <a:off x="5794375" y="6266543"/>
            <a:ext cx="3119438" cy="403225"/>
          </a:xfrm>
          <a:prstGeom prst="rect">
            <a:avLst/>
          </a:prstGeom>
          <a:noFill/>
          <a:ln>
            <a:noFill/>
          </a:ln>
        </p:spPr>
      </p:pic>
      <p:grpSp>
        <p:nvGrpSpPr>
          <p:cNvPr id="26" name="Google Shape;26;p2"/>
          <p:cNvGrpSpPr/>
          <p:nvPr/>
        </p:nvGrpSpPr>
        <p:grpSpPr>
          <a:xfrm>
            <a:off x="4275365" y="1106830"/>
            <a:ext cx="4626281" cy="4663440"/>
            <a:chOff x="4275365" y="1106830"/>
            <a:chExt cx="4626281" cy="4663440"/>
          </a:xfrm>
        </p:grpSpPr>
        <p:pic>
          <p:nvPicPr>
            <p:cNvPr id="27" name="Google Shape;27;p2"/>
            <p:cNvPicPr preferRelativeResize="0"/>
            <p:nvPr/>
          </p:nvPicPr>
          <p:blipFill rotWithShape="1">
            <a:blip r:embed="rId4">
              <a:alphaModFix/>
            </a:blip>
            <a:srcRect b="0" l="0" r="0" t="0"/>
            <a:stretch/>
          </p:blipFill>
          <p:spPr>
            <a:xfrm>
              <a:off x="4275365" y="1106830"/>
              <a:ext cx="4626281" cy="4663440"/>
            </a:xfrm>
            <a:prstGeom prst="rect">
              <a:avLst/>
            </a:prstGeom>
            <a:noFill/>
            <a:ln>
              <a:noFill/>
            </a:ln>
          </p:spPr>
        </p:pic>
        <p:pic>
          <p:nvPicPr>
            <p:cNvPr id="28" name="Google Shape;28;p2"/>
            <p:cNvPicPr preferRelativeResize="0"/>
            <p:nvPr/>
          </p:nvPicPr>
          <p:blipFill rotWithShape="1">
            <a:blip r:embed="rId5">
              <a:alphaModFix/>
            </a:blip>
            <a:srcRect b="0" l="5630" r="382" t="0"/>
            <a:stretch/>
          </p:blipFill>
          <p:spPr>
            <a:xfrm>
              <a:off x="6299200" y="1765300"/>
              <a:ext cx="2501900" cy="2463800"/>
            </a:xfrm>
            <a:prstGeom prst="ellipse">
              <a:avLst/>
            </a:prstGeom>
            <a:noFill/>
            <a:ln cap="rnd" cmpd="sng" w="19050">
              <a:solidFill>
                <a:srgbClr val="008000"/>
              </a:solidFill>
              <a:prstDash val="solid"/>
              <a:round/>
              <a:headEnd len="sm" w="sm" type="none"/>
              <a:tailEnd len="sm" w="sm" type="none"/>
            </a:ln>
            <a:effectLst>
              <a:outerShdw blurRad="50800" rotWithShape="0" algn="tl" dir="2700000" dist="38100">
                <a:schemeClr val="dk1">
                  <a:alpha val="40000"/>
                </a:schemeClr>
              </a:outerShdw>
            </a:effectLst>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94" name="Shape 94"/>
        <p:cNvGrpSpPr/>
        <p:nvPr/>
      </p:nvGrpSpPr>
      <p:grpSpPr>
        <a:xfrm>
          <a:off x="0" y="0"/>
          <a:ext cx="0" cy="0"/>
          <a:chOff x="0" y="0"/>
          <a:chExt cx="0" cy="0"/>
        </a:xfrm>
      </p:grpSpPr>
      <p:sp>
        <p:nvSpPr>
          <p:cNvPr id="95" name="Google Shape;95;p11"/>
          <p:cNvSpPr/>
          <p:nvPr/>
        </p:nvSpPr>
        <p:spPr>
          <a:xfrm>
            <a:off x="0" y="0"/>
            <a:ext cx="9144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sp>
        <p:nvSpPr>
          <p:cNvPr id="96" name="Google Shape;96;p11"/>
          <p:cNvSpPr txBox="1"/>
          <p:nvPr>
            <p:ph type="title"/>
          </p:nvPr>
        </p:nvSpPr>
        <p:spPr>
          <a:xfrm>
            <a:off x="352426" y="228600"/>
            <a:ext cx="7680960" cy="1066800"/>
          </a:xfrm>
          <a:prstGeom prst="rect">
            <a:avLst/>
          </a:prstGeom>
          <a:noFill/>
          <a:ln>
            <a:noFill/>
          </a:ln>
        </p:spPr>
        <p:txBody>
          <a:bodyPr anchorCtr="0" anchor="b" bIns="45700" lIns="91425" spcFirstLastPara="1" rIns="91425" wrap="square" tIns="45700"/>
          <a:lstStyle>
            <a:lvl1pPr lvl="0" marR="0" rtl="0" algn="l">
              <a:spcBef>
                <a:spcPts val="400"/>
              </a:spcBef>
              <a:spcAft>
                <a:spcPts val="0"/>
              </a:spcAft>
              <a:buClr>
                <a:schemeClr val="lt1"/>
              </a:buClr>
              <a:buSzPts val="4000"/>
              <a:buFont typeface="Corbel"/>
              <a:buNone/>
              <a:defRPr b="0" i="0" sz="40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7" name="Google Shape;97;p11"/>
          <p:cNvSpPr txBox="1"/>
          <p:nvPr>
            <p:ph idx="1" type="body"/>
          </p:nvPr>
        </p:nvSpPr>
        <p:spPr>
          <a:xfrm rot="5400000">
            <a:off x="2021206" y="-205740"/>
            <a:ext cx="4343400" cy="7680960"/>
          </a:xfrm>
          <a:prstGeom prst="rect">
            <a:avLst/>
          </a:prstGeom>
          <a:noFill/>
          <a:ln>
            <a:noFill/>
          </a:ln>
        </p:spPr>
        <p:txBody>
          <a:bodyPr anchorCtr="0" anchor="t" bIns="45700" lIns="91425" spcFirstLastPara="1" rIns="91425" wrap="square" tIns="45700"/>
          <a:lstStyle>
            <a:lvl1pPr indent="-228600" lvl="0" marL="457200" marR="0" rtl="0" algn="l">
              <a:spcBef>
                <a:spcPts val="1200"/>
              </a:spcBef>
              <a:spcAft>
                <a:spcPts val="0"/>
              </a:spcAft>
              <a:buClr>
                <a:schemeClr val="accent5"/>
              </a:buClr>
              <a:buSzPts val="1800"/>
              <a:buFont typeface="Arial"/>
              <a:buNone/>
              <a:defRPr b="0" i="0" sz="1800" u="none" cap="none" strike="noStrike">
                <a:solidFill>
                  <a:schemeClr val="lt1"/>
                </a:solidFill>
                <a:latin typeface="Corbel"/>
                <a:ea typeface="Corbel"/>
                <a:cs typeface="Corbel"/>
                <a:sym typeface="Corbel"/>
              </a:defRPr>
            </a:lvl1pPr>
            <a:lvl2pPr indent="-330200" lvl="1" marL="914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2pPr>
            <a:lvl3pPr indent="-330200" lvl="2" marL="1371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3pPr>
            <a:lvl4pPr indent="-330200" lvl="3" marL="1828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4pPr>
            <a:lvl5pPr indent="-330200" lvl="4" marL="22860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5pPr>
            <a:lvl6pPr indent="-330200" lvl="5" marL="27432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6pPr>
            <a:lvl7pPr indent="-330200" lvl="6" marL="3200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8pPr>
            <a:lvl9pPr indent="-330200" lvl="8" marL="4114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98" name="Google Shape;98;p11"/>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99" name="Google Shape;99;p11"/>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00" name="Google Shape;100;p11"/>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000">
                <a:solidFill>
                  <a:srgbClr val="FFFFFF"/>
                </a:solidFill>
                <a:latin typeface="Corbel"/>
                <a:ea typeface="Corbel"/>
                <a:cs typeface="Corbel"/>
                <a:sym typeface="Corbel"/>
              </a:defRPr>
            </a:lvl1pPr>
            <a:lvl2pPr indent="0" lvl="1" marL="0" marR="0" rtl="0" algn="r">
              <a:spcBef>
                <a:spcPts val="0"/>
              </a:spcBef>
              <a:buNone/>
              <a:defRPr b="1" sz="1000">
                <a:solidFill>
                  <a:srgbClr val="FFFFFF"/>
                </a:solidFill>
                <a:latin typeface="Corbel"/>
                <a:ea typeface="Corbel"/>
                <a:cs typeface="Corbel"/>
                <a:sym typeface="Corbel"/>
              </a:defRPr>
            </a:lvl2pPr>
            <a:lvl3pPr indent="0" lvl="2" marL="0" marR="0" rtl="0" algn="r">
              <a:spcBef>
                <a:spcPts val="0"/>
              </a:spcBef>
              <a:buNone/>
              <a:defRPr b="1" sz="1000">
                <a:solidFill>
                  <a:srgbClr val="FFFFFF"/>
                </a:solidFill>
                <a:latin typeface="Corbel"/>
                <a:ea typeface="Corbel"/>
                <a:cs typeface="Corbel"/>
                <a:sym typeface="Corbel"/>
              </a:defRPr>
            </a:lvl3pPr>
            <a:lvl4pPr indent="0" lvl="3" marL="0" marR="0" rtl="0" algn="r">
              <a:spcBef>
                <a:spcPts val="0"/>
              </a:spcBef>
              <a:buNone/>
              <a:defRPr b="1" sz="1000">
                <a:solidFill>
                  <a:srgbClr val="FFFFFF"/>
                </a:solidFill>
                <a:latin typeface="Corbel"/>
                <a:ea typeface="Corbel"/>
                <a:cs typeface="Corbel"/>
                <a:sym typeface="Corbel"/>
              </a:defRPr>
            </a:lvl4pPr>
            <a:lvl5pPr indent="0" lvl="4" marL="0" marR="0" rtl="0" algn="r">
              <a:spcBef>
                <a:spcPts val="0"/>
              </a:spcBef>
              <a:buNone/>
              <a:defRPr b="1" sz="1000">
                <a:solidFill>
                  <a:srgbClr val="FFFFFF"/>
                </a:solidFill>
                <a:latin typeface="Corbel"/>
                <a:ea typeface="Corbel"/>
                <a:cs typeface="Corbel"/>
                <a:sym typeface="Corbel"/>
              </a:defRPr>
            </a:lvl5pPr>
            <a:lvl6pPr indent="0" lvl="5" marL="0" marR="0" rtl="0" algn="r">
              <a:spcBef>
                <a:spcPts val="0"/>
              </a:spcBef>
              <a:buNone/>
              <a:defRPr b="1" sz="1000">
                <a:solidFill>
                  <a:srgbClr val="FFFFFF"/>
                </a:solidFill>
                <a:latin typeface="Corbel"/>
                <a:ea typeface="Corbel"/>
                <a:cs typeface="Corbel"/>
                <a:sym typeface="Corbel"/>
              </a:defRPr>
            </a:lvl6pPr>
            <a:lvl7pPr indent="0" lvl="6" marL="0" marR="0" rtl="0" algn="r">
              <a:spcBef>
                <a:spcPts val="0"/>
              </a:spcBef>
              <a:buNone/>
              <a:defRPr b="1" sz="1000">
                <a:solidFill>
                  <a:srgbClr val="FFFFFF"/>
                </a:solidFill>
                <a:latin typeface="Corbel"/>
                <a:ea typeface="Corbel"/>
                <a:cs typeface="Corbel"/>
                <a:sym typeface="Corbel"/>
              </a:defRPr>
            </a:lvl7pPr>
            <a:lvl8pPr indent="0" lvl="7" marL="0" marR="0" rtl="0" algn="r">
              <a:spcBef>
                <a:spcPts val="0"/>
              </a:spcBef>
              <a:buNone/>
              <a:defRPr b="1" sz="1000">
                <a:solidFill>
                  <a:srgbClr val="FFFFFF"/>
                </a:solidFill>
                <a:latin typeface="Corbel"/>
                <a:ea typeface="Corbel"/>
                <a:cs typeface="Corbel"/>
                <a:sym typeface="Corbel"/>
              </a:defRPr>
            </a:lvl8pPr>
            <a:lvl9pPr indent="0" lvl="8" marL="0" marR="0" rtl="0" algn="r">
              <a:spcBef>
                <a:spcPts val="0"/>
              </a:spcBef>
              <a:buNone/>
              <a:defRPr b="1" sz="1000">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01" name="Shape 101"/>
        <p:cNvGrpSpPr/>
        <p:nvPr/>
      </p:nvGrpSpPr>
      <p:grpSpPr>
        <a:xfrm>
          <a:off x="0" y="0"/>
          <a:ext cx="0" cy="0"/>
          <a:chOff x="0" y="0"/>
          <a:chExt cx="0" cy="0"/>
        </a:xfrm>
      </p:grpSpPr>
      <p:sp>
        <p:nvSpPr>
          <p:cNvPr id="102" name="Google Shape;102;p12"/>
          <p:cNvSpPr/>
          <p:nvPr/>
        </p:nvSpPr>
        <p:spPr>
          <a:xfrm>
            <a:off x="0" y="0"/>
            <a:ext cx="9144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sp>
        <p:nvSpPr>
          <p:cNvPr id="103" name="Google Shape;103;p12"/>
          <p:cNvSpPr txBox="1"/>
          <p:nvPr>
            <p:ph type="title"/>
          </p:nvPr>
        </p:nvSpPr>
        <p:spPr>
          <a:xfrm rot="5400000">
            <a:off x="4732337" y="2171700"/>
            <a:ext cx="5851525" cy="2057400"/>
          </a:xfrm>
          <a:prstGeom prst="rect">
            <a:avLst/>
          </a:prstGeom>
          <a:noFill/>
          <a:ln>
            <a:noFill/>
          </a:ln>
        </p:spPr>
        <p:txBody>
          <a:bodyPr anchorCtr="0" anchor="b" bIns="45700" lIns="91425" spcFirstLastPara="1" rIns="91425" wrap="square" tIns="45700"/>
          <a:lstStyle>
            <a:lvl1pPr lvl="0" marR="0" rtl="0" algn="l">
              <a:spcBef>
                <a:spcPts val="400"/>
              </a:spcBef>
              <a:spcAft>
                <a:spcPts val="0"/>
              </a:spcAft>
              <a:buClr>
                <a:schemeClr val="lt1"/>
              </a:buClr>
              <a:buSzPts val="4000"/>
              <a:buFont typeface="Corbel"/>
              <a:buNone/>
              <a:defRPr b="0" i="0" sz="40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 name="Google Shape;104;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228600" lvl="0" marL="457200" marR="0" rtl="0" algn="l">
              <a:spcBef>
                <a:spcPts val="1200"/>
              </a:spcBef>
              <a:spcAft>
                <a:spcPts val="0"/>
              </a:spcAft>
              <a:buClr>
                <a:schemeClr val="accent5"/>
              </a:buClr>
              <a:buSzPts val="1800"/>
              <a:buFont typeface="Arial"/>
              <a:buNone/>
              <a:defRPr b="0" i="0" sz="1800" u="none" cap="none" strike="noStrike">
                <a:solidFill>
                  <a:schemeClr val="lt1"/>
                </a:solidFill>
                <a:latin typeface="Corbel"/>
                <a:ea typeface="Corbel"/>
                <a:cs typeface="Corbel"/>
                <a:sym typeface="Corbel"/>
              </a:defRPr>
            </a:lvl1pPr>
            <a:lvl2pPr indent="-330200" lvl="1" marL="914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2pPr>
            <a:lvl3pPr indent="-330200" lvl="2" marL="1371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3pPr>
            <a:lvl4pPr indent="-330200" lvl="3" marL="1828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4pPr>
            <a:lvl5pPr indent="-330200" lvl="4" marL="22860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5pPr>
            <a:lvl6pPr indent="-330200" lvl="5" marL="27432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6pPr>
            <a:lvl7pPr indent="-330200" lvl="6" marL="3200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8pPr>
            <a:lvl9pPr indent="-330200" lvl="8" marL="4114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105" name="Google Shape;105;p12"/>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06" name="Google Shape;106;p12"/>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07" name="Google Shape;107;p12"/>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000">
                <a:solidFill>
                  <a:srgbClr val="FFFFFF"/>
                </a:solidFill>
                <a:latin typeface="Corbel"/>
                <a:ea typeface="Corbel"/>
                <a:cs typeface="Corbel"/>
                <a:sym typeface="Corbel"/>
              </a:defRPr>
            </a:lvl1pPr>
            <a:lvl2pPr indent="0" lvl="1" marL="0" marR="0" rtl="0" algn="r">
              <a:spcBef>
                <a:spcPts val="0"/>
              </a:spcBef>
              <a:buNone/>
              <a:defRPr b="1" sz="1000">
                <a:solidFill>
                  <a:srgbClr val="FFFFFF"/>
                </a:solidFill>
                <a:latin typeface="Corbel"/>
                <a:ea typeface="Corbel"/>
                <a:cs typeface="Corbel"/>
                <a:sym typeface="Corbel"/>
              </a:defRPr>
            </a:lvl2pPr>
            <a:lvl3pPr indent="0" lvl="2" marL="0" marR="0" rtl="0" algn="r">
              <a:spcBef>
                <a:spcPts val="0"/>
              </a:spcBef>
              <a:buNone/>
              <a:defRPr b="1" sz="1000">
                <a:solidFill>
                  <a:srgbClr val="FFFFFF"/>
                </a:solidFill>
                <a:latin typeface="Corbel"/>
                <a:ea typeface="Corbel"/>
                <a:cs typeface="Corbel"/>
                <a:sym typeface="Corbel"/>
              </a:defRPr>
            </a:lvl3pPr>
            <a:lvl4pPr indent="0" lvl="3" marL="0" marR="0" rtl="0" algn="r">
              <a:spcBef>
                <a:spcPts val="0"/>
              </a:spcBef>
              <a:buNone/>
              <a:defRPr b="1" sz="1000">
                <a:solidFill>
                  <a:srgbClr val="FFFFFF"/>
                </a:solidFill>
                <a:latin typeface="Corbel"/>
                <a:ea typeface="Corbel"/>
                <a:cs typeface="Corbel"/>
                <a:sym typeface="Corbel"/>
              </a:defRPr>
            </a:lvl4pPr>
            <a:lvl5pPr indent="0" lvl="4" marL="0" marR="0" rtl="0" algn="r">
              <a:spcBef>
                <a:spcPts val="0"/>
              </a:spcBef>
              <a:buNone/>
              <a:defRPr b="1" sz="1000">
                <a:solidFill>
                  <a:srgbClr val="FFFFFF"/>
                </a:solidFill>
                <a:latin typeface="Corbel"/>
                <a:ea typeface="Corbel"/>
                <a:cs typeface="Corbel"/>
                <a:sym typeface="Corbel"/>
              </a:defRPr>
            </a:lvl5pPr>
            <a:lvl6pPr indent="0" lvl="5" marL="0" marR="0" rtl="0" algn="r">
              <a:spcBef>
                <a:spcPts val="0"/>
              </a:spcBef>
              <a:buNone/>
              <a:defRPr b="1" sz="1000">
                <a:solidFill>
                  <a:srgbClr val="FFFFFF"/>
                </a:solidFill>
                <a:latin typeface="Corbel"/>
                <a:ea typeface="Corbel"/>
                <a:cs typeface="Corbel"/>
                <a:sym typeface="Corbel"/>
              </a:defRPr>
            </a:lvl6pPr>
            <a:lvl7pPr indent="0" lvl="6" marL="0" marR="0" rtl="0" algn="r">
              <a:spcBef>
                <a:spcPts val="0"/>
              </a:spcBef>
              <a:buNone/>
              <a:defRPr b="1" sz="1000">
                <a:solidFill>
                  <a:srgbClr val="FFFFFF"/>
                </a:solidFill>
                <a:latin typeface="Corbel"/>
                <a:ea typeface="Corbel"/>
                <a:cs typeface="Corbel"/>
                <a:sym typeface="Corbel"/>
              </a:defRPr>
            </a:lvl7pPr>
            <a:lvl8pPr indent="0" lvl="7" marL="0" marR="0" rtl="0" algn="r">
              <a:spcBef>
                <a:spcPts val="0"/>
              </a:spcBef>
              <a:buNone/>
              <a:defRPr b="1" sz="1000">
                <a:solidFill>
                  <a:srgbClr val="FFFFFF"/>
                </a:solidFill>
                <a:latin typeface="Corbel"/>
                <a:ea typeface="Corbel"/>
                <a:cs typeface="Corbel"/>
                <a:sym typeface="Corbel"/>
              </a:defRPr>
            </a:lvl8pPr>
            <a:lvl9pPr indent="0" lvl="8" marL="0" marR="0" rtl="0" algn="r">
              <a:spcBef>
                <a:spcPts val="0"/>
              </a:spcBef>
              <a:buNone/>
              <a:defRPr b="1" sz="1000">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4" name="Shape 114"/>
        <p:cNvGrpSpPr/>
        <p:nvPr/>
      </p:nvGrpSpPr>
      <p:grpSpPr>
        <a:xfrm>
          <a:off x="0" y="0"/>
          <a:ext cx="0" cy="0"/>
          <a:chOff x="0" y="0"/>
          <a:chExt cx="0" cy="0"/>
        </a:xfrm>
      </p:grpSpPr>
      <p:sp>
        <p:nvSpPr>
          <p:cNvPr id="115" name="Google Shape;115;p14"/>
          <p:cNvSpPr txBox="1"/>
          <p:nvPr>
            <p:ph type="title"/>
          </p:nvPr>
        </p:nvSpPr>
        <p:spPr>
          <a:xfrm>
            <a:off x="192024" y="256032"/>
            <a:ext cx="8636290" cy="484748"/>
          </a:xfrm>
          <a:prstGeom prst="rect">
            <a:avLst/>
          </a:prstGeom>
          <a:noFill/>
          <a:ln>
            <a:noFill/>
          </a:ln>
        </p:spPr>
        <p:txBody>
          <a:bodyPr anchorCtr="0" anchor="t" bIns="45700" lIns="91425" spcFirstLastPara="1" rIns="91425" wrap="square" tIns="45700"/>
          <a:lstStyle>
            <a:lvl1pPr lvl="0"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1pPr>
            <a:lvl2pPr lvl="1"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2pPr>
            <a:lvl3pPr lvl="2"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3pPr>
            <a:lvl4pPr lvl="3"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4pPr>
            <a:lvl5pPr lvl="4"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5pPr>
            <a:lvl6pPr lvl="5"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6pPr>
            <a:lvl7pPr lvl="6"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7pPr>
            <a:lvl8pPr lvl="7"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8pPr>
            <a:lvl9pPr lvl="8"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9pPr>
          </a:lstStyle>
          <a:p/>
        </p:txBody>
      </p:sp>
      <p:sp>
        <p:nvSpPr>
          <p:cNvPr id="116" name="Google Shape;116;p14"/>
          <p:cNvSpPr txBox="1"/>
          <p:nvPr>
            <p:ph idx="1" type="body"/>
          </p:nvPr>
        </p:nvSpPr>
        <p:spPr>
          <a:xfrm>
            <a:off x="201168" y="1443385"/>
            <a:ext cx="8642640" cy="4195415"/>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400"/>
              </a:spcBef>
              <a:spcAft>
                <a:spcPts val="0"/>
              </a:spcAft>
              <a:buClr>
                <a:schemeClr val="dk2"/>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90000"/>
              </a:lnSpc>
              <a:spcBef>
                <a:spcPts val="800"/>
              </a:spcBef>
              <a:spcAft>
                <a:spcPts val="0"/>
              </a:spcAft>
              <a:buClr>
                <a:schemeClr val="dk2"/>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90000"/>
              </a:lnSpc>
              <a:spcBef>
                <a:spcPts val="800"/>
              </a:spcBef>
              <a:spcAft>
                <a:spcPts val="0"/>
              </a:spcAft>
              <a:buClr>
                <a:schemeClr val="dk2"/>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90000"/>
              </a:lnSpc>
              <a:spcBef>
                <a:spcPts val="800"/>
              </a:spcBef>
              <a:spcAft>
                <a:spcPts val="0"/>
              </a:spcAft>
              <a:buClr>
                <a:schemeClr val="dk2"/>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90000"/>
              </a:lnSpc>
              <a:spcBef>
                <a:spcPts val="600"/>
              </a:spcBef>
              <a:spcAft>
                <a:spcPts val="0"/>
              </a:spcAft>
              <a:buClr>
                <a:schemeClr val="dk2"/>
              </a:buClr>
              <a:buSzPts val="1800"/>
              <a:buFont typeface="Arial"/>
              <a:buChar char="•"/>
              <a:defRPr b="0" i="0" sz="1800" u="none" cap="none" strike="noStrike">
                <a:solidFill>
                  <a:schemeClr val="dk1"/>
                </a:solidFill>
                <a:latin typeface="Avenir"/>
                <a:ea typeface="Avenir"/>
                <a:cs typeface="Avenir"/>
                <a:sym typeface="Avenir"/>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7" name="Shape 117"/>
        <p:cNvGrpSpPr/>
        <p:nvPr/>
      </p:nvGrpSpPr>
      <p:grpSpPr>
        <a:xfrm>
          <a:off x="0" y="0"/>
          <a:ext cx="0" cy="0"/>
          <a:chOff x="0" y="0"/>
          <a:chExt cx="0" cy="0"/>
        </a:xfrm>
      </p:grpSpPr>
      <p:sp>
        <p:nvSpPr>
          <p:cNvPr id="118" name="Google Shape;118;p15"/>
          <p:cNvSpPr/>
          <p:nvPr/>
        </p:nvSpPr>
        <p:spPr>
          <a:xfrm>
            <a:off x="5791200" y="0"/>
            <a:ext cx="3365500" cy="68580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pic>
        <p:nvPicPr>
          <p:cNvPr id="119" name="Google Shape;119;p15"/>
          <p:cNvPicPr preferRelativeResize="0"/>
          <p:nvPr/>
        </p:nvPicPr>
        <p:blipFill rotWithShape="1">
          <a:blip r:embed="rId2">
            <a:alphaModFix/>
          </a:blip>
          <a:srcRect b="0" l="23579" r="0" t="0"/>
          <a:stretch/>
        </p:blipFill>
        <p:spPr>
          <a:xfrm>
            <a:off x="5786438" y="-1588"/>
            <a:ext cx="3376612" cy="6696076"/>
          </a:xfrm>
          <a:prstGeom prst="rect">
            <a:avLst/>
          </a:prstGeom>
          <a:noFill/>
          <a:ln>
            <a:noFill/>
          </a:ln>
        </p:spPr>
      </p:pic>
      <p:sp>
        <p:nvSpPr>
          <p:cNvPr id="120" name="Google Shape;120;p15"/>
          <p:cNvSpPr/>
          <p:nvPr/>
        </p:nvSpPr>
        <p:spPr>
          <a:xfrm>
            <a:off x="4313238" y="660400"/>
            <a:ext cx="4625975" cy="46640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Arial"/>
              <a:ea typeface="Arial"/>
              <a:cs typeface="Arial"/>
              <a:sym typeface="Arial"/>
            </a:endParaRPr>
          </a:p>
        </p:txBody>
      </p:sp>
      <p:sp>
        <p:nvSpPr>
          <p:cNvPr id="121" name="Google Shape;121;p15"/>
          <p:cNvSpPr txBox="1"/>
          <p:nvPr/>
        </p:nvSpPr>
        <p:spPr>
          <a:xfrm>
            <a:off x="3605213" y="6362700"/>
            <a:ext cx="2116137"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rgbClr val="1E7640"/>
                </a:solidFill>
                <a:latin typeface="Arial"/>
                <a:ea typeface="Arial"/>
                <a:cs typeface="Arial"/>
                <a:sym typeface="Arial"/>
              </a:rPr>
              <a:t>ORNL is managed by UT-Battelle </a:t>
            </a:r>
            <a:br>
              <a:rPr lang="en-US" sz="1000">
                <a:solidFill>
                  <a:srgbClr val="1E7640"/>
                </a:solidFill>
                <a:latin typeface="Arial"/>
                <a:ea typeface="Arial"/>
                <a:cs typeface="Arial"/>
                <a:sym typeface="Arial"/>
              </a:rPr>
            </a:br>
            <a:r>
              <a:rPr lang="en-US" sz="1000">
                <a:solidFill>
                  <a:srgbClr val="1E7640"/>
                </a:solidFill>
                <a:latin typeface="Arial"/>
                <a:ea typeface="Arial"/>
                <a:cs typeface="Arial"/>
                <a:sym typeface="Arial"/>
              </a:rPr>
              <a:t>for the US Department of Energy</a:t>
            </a:r>
            <a:endParaRPr/>
          </a:p>
        </p:txBody>
      </p:sp>
      <p:pic>
        <p:nvPicPr>
          <p:cNvPr id="122" name="Google Shape;122;p15"/>
          <p:cNvPicPr preferRelativeResize="0"/>
          <p:nvPr/>
        </p:nvPicPr>
        <p:blipFill rotWithShape="1">
          <a:blip r:embed="rId3">
            <a:alphaModFix/>
          </a:blip>
          <a:srcRect b="0" l="0" r="0" t="0"/>
          <a:stretch/>
        </p:blipFill>
        <p:spPr>
          <a:xfrm>
            <a:off x="7448550" y="6338888"/>
            <a:ext cx="1330325" cy="315912"/>
          </a:xfrm>
          <a:prstGeom prst="rect">
            <a:avLst/>
          </a:prstGeom>
          <a:noFill/>
          <a:ln>
            <a:noFill/>
          </a:ln>
        </p:spPr>
      </p:pic>
      <p:pic>
        <p:nvPicPr>
          <p:cNvPr id="123" name="Google Shape;123;p15"/>
          <p:cNvPicPr preferRelativeResize="0"/>
          <p:nvPr/>
        </p:nvPicPr>
        <p:blipFill rotWithShape="1">
          <a:blip r:embed="rId4">
            <a:alphaModFix/>
          </a:blip>
          <a:srcRect b="0" l="0" r="0" t="0"/>
          <a:stretch/>
        </p:blipFill>
        <p:spPr>
          <a:xfrm>
            <a:off x="4465638" y="812800"/>
            <a:ext cx="4625975" cy="4664075"/>
          </a:xfrm>
          <a:prstGeom prst="rect">
            <a:avLst/>
          </a:prstGeom>
          <a:noFill/>
          <a:ln>
            <a:noFill/>
          </a:ln>
        </p:spPr>
      </p:pic>
      <p:sp>
        <p:nvSpPr>
          <p:cNvPr id="124" name="Google Shape;124;p15"/>
          <p:cNvSpPr txBox="1"/>
          <p:nvPr>
            <p:ph type="ctrTitle"/>
          </p:nvPr>
        </p:nvSpPr>
        <p:spPr>
          <a:xfrm>
            <a:off x="192024" y="254995"/>
            <a:ext cx="4160172" cy="926482"/>
          </a:xfrm>
          <a:prstGeom prst="rect">
            <a:avLst/>
          </a:prstGeom>
          <a:noFill/>
          <a:ln>
            <a:noFill/>
          </a:ln>
        </p:spPr>
        <p:txBody>
          <a:bodyPr anchorCtr="0" anchor="t" bIns="45700" lIns="91425" spcFirstLastPara="1" rIns="91425" wrap="square" tIns="45700"/>
          <a:lstStyle>
            <a:lvl1pPr lvl="0"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1pPr>
            <a:lvl2pPr lvl="1"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2pPr>
            <a:lvl3pPr lvl="2"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3pPr>
            <a:lvl4pPr lvl="3"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4pPr>
            <a:lvl5pPr lvl="4"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5pPr>
            <a:lvl6pPr lvl="5"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6pPr>
            <a:lvl7pPr lvl="6"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7pPr>
            <a:lvl8pPr lvl="7"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8pPr>
            <a:lvl9pPr lvl="8"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9pPr>
          </a:lstStyle>
          <a:p/>
        </p:txBody>
      </p:sp>
      <p:sp>
        <p:nvSpPr>
          <p:cNvPr id="125" name="Google Shape;125;p15"/>
          <p:cNvSpPr txBox="1"/>
          <p:nvPr>
            <p:ph idx="1" type="subTitle"/>
          </p:nvPr>
        </p:nvSpPr>
        <p:spPr>
          <a:xfrm>
            <a:off x="193224" y="1761403"/>
            <a:ext cx="3255297" cy="757130"/>
          </a:xfrm>
          <a:prstGeom prst="rect">
            <a:avLst/>
          </a:prstGeom>
          <a:noFill/>
          <a:ln>
            <a:noFill/>
          </a:ln>
        </p:spPr>
        <p:txBody>
          <a:bodyPr anchorCtr="0" anchor="t" bIns="45700" lIns="91425" spcFirstLastPara="1" rIns="91425" wrap="square" tIns="45700"/>
          <a:lstStyle>
            <a:lvl1pPr lvl="0" marR="0" rtl="0" algn="l">
              <a:lnSpc>
                <a:spcPct val="90000"/>
              </a:lnSpc>
              <a:spcBef>
                <a:spcPts val="1400"/>
              </a:spcBef>
              <a:spcAft>
                <a:spcPts val="0"/>
              </a:spcAft>
              <a:buClr>
                <a:schemeClr val="dk2"/>
              </a:buClr>
              <a:buSzPts val="2400"/>
              <a:buFont typeface="Arial"/>
              <a:buNone/>
              <a:defRPr b="0" i="0" sz="2400" u="none" cap="none" strike="noStrike">
                <a:solidFill>
                  <a:schemeClr val="dk1"/>
                </a:solidFill>
                <a:latin typeface="Arial"/>
                <a:ea typeface="Arial"/>
                <a:cs typeface="Arial"/>
                <a:sym typeface="Arial"/>
              </a:defRPr>
            </a:lvl1pPr>
            <a:lvl2pPr lvl="1" marR="0" rtl="0" algn="ctr">
              <a:lnSpc>
                <a:spcPct val="90000"/>
              </a:lnSpc>
              <a:spcBef>
                <a:spcPts val="800"/>
              </a:spcBef>
              <a:spcAft>
                <a:spcPts val="0"/>
              </a:spcAft>
              <a:buClr>
                <a:schemeClr val="dk2"/>
              </a:buClr>
              <a:buSzPts val="2400"/>
              <a:buFont typeface="Arial"/>
              <a:buNone/>
              <a:defRPr b="0" i="0" sz="2400" u="none" cap="none" strike="noStrike">
                <a:solidFill>
                  <a:srgbClr val="888888"/>
                </a:solidFill>
                <a:latin typeface="Avenir"/>
                <a:ea typeface="Avenir"/>
                <a:cs typeface="Avenir"/>
                <a:sym typeface="Avenir"/>
              </a:defRPr>
            </a:lvl2pPr>
            <a:lvl3pPr lvl="2" marR="0" rtl="0" algn="ctr">
              <a:lnSpc>
                <a:spcPct val="90000"/>
              </a:lnSpc>
              <a:spcBef>
                <a:spcPts val="800"/>
              </a:spcBef>
              <a:spcAft>
                <a:spcPts val="0"/>
              </a:spcAft>
              <a:buClr>
                <a:schemeClr val="dk2"/>
              </a:buClr>
              <a:buSzPts val="2000"/>
              <a:buFont typeface="Arial"/>
              <a:buNone/>
              <a:defRPr b="0" i="0" sz="2000" u="none" cap="none" strike="noStrike">
                <a:solidFill>
                  <a:srgbClr val="888888"/>
                </a:solidFill>
                <a:latin typeface="Avenir"/>
                <a:ea typeface="Avenir"/>
                <a:cs typeface="Avenir"/>
                <a:sym typeface="Avenir"/>
              </a:defRPr>
            </a:lvl3pPr>
            <a:lvl4pPr lvl="3" marR="0" rtl="0" algn="ctr">
              <a:lnSpc>
                <a:spcPct val="90000"/>
              </a:lnSpc>
              <a:spcBef>
                <a:spcPts val="800"/>
              </a:spcBef>
              <a:spcAft>
                <a:spcPts val="0"/>
              </a:spcAft>
              <a:buClr>
                <a:schemeClr val="dk2"/>
              </a:buClr>
              <a:buSzPts val="1800"/>
              <a:buFont typeface="Arial"/>
              <a:buNone/>
              <a:defRPr b="0" i="0" sz="1800" u="none" cap="none" strike="noStrike">
                <a:solidFill>
                  <a:srgbClr val="888888"/>
                </a:solidFill>
                <a:latin typeface="Avenir"/>
                <a:ea typeface="Avenir"/>
                <a:cs typeface="Avenir"/>
                <a:sym typeface="Avenir"/>
              </a:defRPr>
            </a:lvl4pPr>
            <a:lvl5pPr lvl="4" marR="0" rtl="0" algn="ctr">
              <a:lnSpc>
                <a:spcPct val="90000"/>
              </a:lnSpc>
              <a:spcBef>
                <a:spcPts val="600"/>
              </a:spcBef>
              <a:spcAft>
                <a:spcPts val="0"/>
              </a:spcAft>
              <a:buClr>
                <a:schemeClr val="dk2"/>
              </a:buClr>
              <a:buSzPts val="1800"/>
              <a:buFont typeface="Arial"/>
              <a:buNone/>
              <a:defRPr b="0" i="0" sz="1800" u="none" cap="none" strike="noStrike">
                <a:solidFill>
                  <a:srgbClr val="888888"/>
                </a:solidFill>
                <a:latin typeface="Avenir"/>
                <a:ea typeface="Avenir"/>
                <a:cs typeface="Avenir"/>
                <a:sym typeface="Avenir"/>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26" name="Shape 126"/>
        <p:cNvGrpSpPr/>
        <p:nvPr/>
      </p:nvGrpSpPr>
      <p:grpSpPr>
        <a:xfrm>
          <a:off x="0" y="0"/>
          <a:ext cx="0" cy="0"/>
          <a:chOff x="0" y="0"/>
          <a:chExt cx="0" cy="0"/>
        </a:xfrm>
      </p:grpSpPr>
      <p:sp>
        <p:nvSpPr>
          <p:cNvPr id="127" name="Google Shape;127;p16"/>
          <p:cNvSpPr txBox="1"/>
          <p:nvPr>
            <p:ph type="title"/>
          </p:nvPr>
        </p:nvSpPr>
        <p:spPr>
          <a:xfrm>
            <a:off x="188387" y="256032"/>
            <a:ext cx="8628678" cy="496290"/>
          </a:xfrm>
          <a:prstGeom prst="rect">
            <a:avLst/>
          </a:prstGeom>
          <a:noFill/>
          <a:ln>
            <a:noFill/>
          </a:ln>
        </p:spPr>
        <p:txBody>
          <a:bodyPr anchorCtr="0" anchor="t" bIns="45700" lIns="91425" spcFirstLastPara="1" rIns="91425" wrap="square" tIns="45700"/>
          <a:lstStyle>
            <a:lvl1pPr lvl="0"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1pPr>
            <a:lvl2pPr lvl="1"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2pPr>
            <a:lvl3pPr lvl="2"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3pPr>
            <a:lvl4pPr lvl="3"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4pPr>
            <a:lvl5pPr lvl="4"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5pPr>
            <a:lvl6pPr lvl="5"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6pPr>
            <a:lvl7pPr lvl="6"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7pPr>
            <a:lvl8pPr lvl="7"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8pPr>
            <a:lvl9pPr lvl="8"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9pPr>
          </a:lstStyle>
          <a:p/>
        </p:txBody>
      </p:sp>
      <p:sp>
        <p:nvSpPr>
          <p:cNvPr id="128" name="Google Shape;128;p16"/>
          <p:cNvSpPr txBox="1"/>
          <p:nvPr>
            <p:ph idx="1" type="body"/>
          </p:nvPr>
        </p:nvSpPr>
        <p:spPr>
          <a:xfrm>
            <a:off x="195948" y="1444752"/>
            <a:ext cx="4192528" cy="82119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400"/>
              </a:spcBef>
              <a:spcAft>
                <a:spcPts val="0"/>
              </a:spcAft>
              <a:buClr>
                <a:schemeClr val="dk2"/>
              </a:buClr>
              <a:buSzPts val="2400"/>
              <a:buFont typeface="Arial"/>
              <a:buNone/>
              <a:defRPr b="1" i="0" sz="2400" u="none" cap="none" strike="noStrike">
                <a:solidFill>
                  <a:schemeClr val="dk2"/>
                </a:solidFill>
                <a:latin typeface="Avenir"/>
                <a:ea typeface="Avenir"/>
                <a:cs typeface="Avenir"/>
                <a:sym typeface="Avenir"/>
              </a:defRPr>
            </a:lvl1pPr>
            <a:lvl2pPr indent="-228600" lvl="1" marL="914400" marR="0" rtl="0" algn="l">
              <a:lnSpc>
                <a:spcPct val="90000"/>
              </a:lnSpc>
              <a:spcBef>
                <a:spcPts val="800"/>
              </a:spcBef>
              <a:spcAft>
                <a:spcPts val="0"/>
              </a:spcAft>
              <a:buClr>
                <a:schemeClr val="dk2"/>
              </a:buClr>
              <a:buSzPts val="2000"/>
              <a:buFont typeface="Arial"/>
              <a:buNone/>
              <a:defRPr b="1" i="0" sz="2000" u="none" cap="none" strike="noStrike">
                <a:solidFill>
                  <a:schemeClr val="dk1"/>
                </a:solidFill>
                <a:latin typeface="Avenir"/>
                <a:ea typeface="Avenir"/>
                <a:cs typeface="Avenir"/>
                <a:sym typeface="Avenir"/>
              </a:defRPr>
            </a:lvl2pPr>
            <a:lvl3pPr indent="-228600" lvl="2" marL="1371600" marR="0" rtl="0" algn="l">
              <a:lnSpc>
                <a:spcPct val="90000"/>
              </a:lnSpc>
              <a:spcBef>
                <a:spcPts val="800"/>
              </a:spcBef>
              <a:spcAft>
                <a:spcPts val="0"/>
              </a:spcAft>
              <a:buClr>
                <a:schemeClr val="dk2"/>
              </a:buClr>
              <a:buSzPts val="1800"/>
              <a:buFont typeface="Arial"/>
              <a:buNone/>
              <a:defRPr b="1" i="0" sz="1800" u="none" cap="none" strike="noStrike">
                <a:solidFill>
                  <a:schemeClr val="dk1"/>
                </a:solidFill>
                <a:latin typeface="Avenir"/>
                <a:ea typeface="Avenir"/>
                <a:cs typeface="Avenir"/>
                <a:sym typeface="Avenir"/>
              </a:defRPr>
            </a:lvl3pPr>
            <a:lvl4pPr indent="-228600" lvl="3" marL="1828800" marR="0" rtl="0" algn="l">
              <a:lnSpc>
                <a:spcPct val="90000"/>
              </a:lnSpc>
              <a:spcBef>
                <a:spcPts val="800"/>
              </a:spcBef>
              <a:spcAft>
                <a:spcPts val="0"/>
              </a:spcAft>
              <a:buClr>
                <a:schemeClr val="dk2"/>
              </a:buClr>
              <a:buSzPts val="1600"/>
              <a:buFont typeface="Arial"/>
              <a:buNone/>
              <a:defRPr b="1" i="0" sz="1600" u="none" cap="none" strike="noStrike">
                <a:solidFill>
                  <a:schemeClr val="dk1"/>
                </a:solidFill>
                <a:latin typeface="Avenir"/>
                <a:ea typeface="Avenir"/>
                <a:cs typeface="Avenir"/>
                <a:sym typeface="Avenir"/>
              </a:defRPr>
            </a:lvl4pPr>
            <a:lvl5pPr indent="-228600" lvl="4" marL="2286000" marR="0" rtl="0" algn="l">
              <a:lnSpc>
                <a:spcPct val="90000"/>
              </a:lnSpc>
              <a:spcBef>
                <a:spcPts val="600"/>
              </a:spcBef>
              <a:spcAft>
                <a:spcPts val="0"/>
              </a:spcAft>
              <a:buClr>
                <a:schemeClr val="dk2"/>
              </a:buClr>
              <a:buSzPts val="1600"/>
              <a:buFont typeface="Arial"/>
              <a:buNone/>
              <a:defRPr b="1" i="0" sz="1600" u="none" cap="none" strike="noStrike">
                <a:solidFill>
                  <a:schemeClr val="dk1"/>
                </a:solidFill>
                <a:latin typeface="Avenir"/>
                <a:ea typeface="Avenir"/>
                <a:cs typeface="Avenir"/>
                <a:sym typeface="Avenir"/>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29" name="Google Shape;129;p16"/>
          <p:cNvSpPr txBox="1"/>
          <p:nvPr>
            <p:ph idx="2" type="body"/>
          </p:nvPr>
        </p:nvSpPr>
        <p:spPr>
          <a:xfrm>
            <a:off x="195948" y="2270334"/>
            <a:ext cx="4192528" cy="3674610"/>
          </a:xfrm>
          <a:prstGeom prst="rect">
            <a:avLst/>
          </a:prstGeom>
          <a:noFill/>
          <a:ln>
            <a:noFill/>
          </a:ln>
        </p:spPr>
        <p:txBody>
          <a:bodyPr anchorCtr="0" anchor="t" bIns="45700" lIns="91425" spcFirstLastPara="1" rIns="91425" wrap="square" tIns="45700"/>
          <a:lstStyle>
            <a:lvl1pPr indent="-381000" lvl="0" marL="457200" marR="0" rtl="0" algn="l">
              <a:lnSpc>
                <a:spcPct val="90000"/>
              </a:lnSpc>
              <a:spcBef>
                <a:spcPts val="1400"/>
              </a:spcBef>
              <a:spcAft>
                <a:spcPts val="0"/>
              </a:spcAft>
              <a:buClr>
                <a:schemeClr val="dk2"/>
              </a:buClr>
              <a:buSzPts val="2400"/>
              <a:buFont typeface="Arial"/>
              <a:buChar char="•"/>
              <a:defRPr b="0" i="0" sz="2400" u="none" cap="none" strike="noStrike">
                <a:solidFill>
                  <a:schemeClr val="dk1"/>
                </a:solidFill>
                <a:latin typeface="Avenir"/>
                <a:ea typeface="Avenir"/>
                <a:cs typeface="Avenir"/>
                <a:sym typeface="Avenir"/>
              </a:defRPr>
            </a:lvl1pPr>
            <a:lvl2pPr indent="-355600" lvl="1" marL="914400" marR="0" rtl="0" algn="l">
              <a:lnSpc>
                <a:spcPct val="90000"/>
              </a:lnSpc>
              <a:spcBef>
                <a:spcPts val="800"/>
              </a:spcBef>
              <a:spcAft>
                <a:spcPts val="0"/>
              </a:spcAft>
              <a:buClr>
                <a:schemeClr val="dk2"/>
              </a:buClr>
              <a:buSzPts val="2000"/>
              <a:buFont typeface="Arial"/>
              <a:buChar char="–"/>
              <a:defRPr b="0" i="0" sz="2000" u="none" cap="none" strike="noStrike">
                <a:solidFill>
                  <a:schemeClr val="dk1"/>
                </a:solidFill>
                <a:latin typeface="Avenir"/>
                <a:ea typeface="Avenir"/>
                <a:cs typeface="Avenir"/>
                <a:sym typeface="Avenir"/>
              </a:defRPr>
            </a:lvl2pPr>
            <a:lvl3pPr indent="-342900" lvl="2" marL="1371600" marR="0" rtl="0" algn="l">
              <a:lnSpc>
                <a:spcPct val="90000"/>
              </a:lnSpc>
              <a:spcBef>
                <a:spcPts val="800"/>
              </a:spcBef>
              <a:spcAft>
                <a:spcPts val="0"/>
              </a:spcAft>
              <a:buClr>
                <a:schemeClr val="dk2"/>
              </a:buClr>
              <a:buSzPts val="1800"/>
              <a:buFont typeface="Arial"/>
              <a:buChar char="•"/>
              <a:defRPr b="0" i="0" sz="1800" u="none" cap="none" strike="noStrike">
                <a:solidFill>
                  <a:schemeClr val="dk1"/>
                </a:solidFill>
                <a:latin typeface="Avenir"/>
                <a:ea typeface="Avenir"/>
                <a:cs typeface="Avenir"/>
                <a:sym typeface="Avenir"/>
              </a:defRPr>
            </a:lvl3pPr>
            <a:lvl4pPr indent="-330200" lvl="3" marL="1828800" marR="0" rtl="0" algn="l">
              <a:lnSpc>
                <a:spcPct val="90000"/>
              </a:lnSpc>
              <a:spcBef>
                <a:spcPts val="800"/>
              </a:spcBef>
              <a:spcAft>
                <a:spcPts val="0"/>
              </a:spcAft>
              <a:buClr>
                <a:schemeClr val="dk2"/>
              </a:buClr>
              <a:buSzPts val="1600"/>
              <a:buFont typeface="Arial"/>
              <a:buChar char="–"/>
              <a:defRPr b="0" i="0" sz="1600" u="none" cap="none" strike="noStrike">
                <a:solidFill>
                  <a:schemeClr val="dk1"/>
                </a:solidFill>
                <a:latin typeface="Avenir"/>
                <a:ea typeface="Avenir"/>
                <a:cs typeface="Avenir"/>
                <a:sym typeface="Avenir"/>
              </a:defRPr>
            </a:lvl4pPr>
            <a:lvl5pPr indent="-342900" lvl="4" marL="2286000" marR="0" rtl="0" algn="l">
              <a:lnSpc>
                <a:spcPct val="90000"/>
              </a:lnSpc>
              <a:spcBef>
                <a:spcPts val="600"/>
              </a:spcBef>
              <a:spcAft>
                <a:spcPts val="0"/>
              </a:spcAft>
              <a:buClr>
                <a:schemeClr val="dk2"/>
              </a:buClr>
              <a:buSzPts val="1800"/>
              <a:buFont typeface="Arial"/>
              <a:buChar char="•"/>
              <a:defRPr b="0" i="0" sz="1800" u="none" cap="none" strike="noStrike">
                <a:solidFill>
                  <a:schemeClr val="dk1"/>
                </a:solidFill>
                <a:latin typeface="Avenir"/>
                <a:ea typeface="Avenir"/>
                <a:cs typeface="Avenir"/>
                <a:sym typeface="Avenir"/>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 name="Google Shape;130;p16"/>
          <p:cNvSpPr txBox="1"/>
          <p:nvPr>
            <p:ph idx="3" type="body"/>
          </p:nvPr>
        </p:nvSpPr>
        <p:spPr>
          <a:xfrm>
            <a:off x="4645025" y="1444752"/>
            <a:ext cx="4194175" cy="82119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400"/>
              </a:spcBef>
              <a:spcAft>
                <a:spcPts val="0"/>
              </a:spcAft>
              <a:buClr>
                <a:schemeClr val="dk2"/>
              </a:buClr>
              <a:buSzPts val="2400"/>
              <a:buFont typeface="Arial"/>
              <a:buNone/>
              <a:defRPr b="1" i="0" sz="2400" u="none" cap="none" strike="noStrike">
                <a:solidFill>
                  <a:schemeClr val="dk2"/>
                </a:solidFill>
                <a:latin typeface="Avenir"/>
                <a:ea typeface="Avenir"/>
                <a:cs typeface="Avenir"/>
                <a:sym typeface="Avenir"/>
              </a:defRPr>
            </a:lvl1pPr>
            <a:lvl2pPr indent="-228600" lvl="1" marL="914400" marR="0" rtl="0" algn="l">
              <a:lnSpc>
                <a:spcPct val="90000"/>
              </a:lnSpc>
              <a:spcBef>
                <a:spcPts val="800"/>
              </a:spcBef>
              <a:spcAft>
                <a:spcPts val="0"/>
              </a:spcAft>
              <a:buClr>
                <a:schemeClr val="dk2"/>
              </a:buClr>
              <a:buSzPts val="2000"/>
              <a:buFont typeface="Arial"/>
              <a:buNone/>
              <a:defRPr b="1" i="0" sz="2000" u="none" cap="none" strike="noStrike">
                <a:solidFill>
                  <a:schemeClr val="dk1"/>
                </a:solidFill>
                <a:latin typeface="Avenir"/>
                <a:ea typeface="Avenir"/>
                <a:cs typeface="Avenir"/>
                <a:sym typeface="Avenir"/>
              </a:defRPr>
            </a:lvl2pPr>
            <a:lvl3pPr indent="-228600" lvl="2" marL="1371600" marR="0" rtl="0" algn="l">
              <a:lnSpc>
                <a:spcPct val="90000"/>
              </a:lnSpc>
              <a:spcBef>
                <a:spcPts val="800"/>
              </a:spcBef>
              <a:spcAft>
                <a:spcPts val="0"/>
              </a:spcAft>
              <a:buClr>
                <a:schemeClr val="dk2"/>
              </a:buClr>
              <a:buSzPts val="1800"/>
              <a:buFont typeface="Arial"/>
              <a:buNone/>
              <a:defRPr b="1" i="0" sz="1800" u="none" cap="none" strike="noStrike">
                <a:solidFill>
                  <a:schemeClr val="dk1"/>
                </a:solidFill>
                <a:latin typeface="Avenir"/>
                <a:ea typeface="Avenir"/>
                <a:cs typeface="Avenir"/>
                <a:sym typeface="Avenir"/>
              </a:defRPr>
            </a:lvl3pPr>
            <a:lvl4pPr indent="-228600" lvl="3" marL="1828800" marR="0" rtl="0" algn="l">
              <a:lnSpc>
                <a:spcPct val="90000"/>
              </a:lnSpc>
              <a:spcBef>
                <a:spcPts val="800"/>
              </a:spcBef>
              <a:spcAft>
                <a:spcPts val="0"/>
              </a:spcAft>
              <a:buClr>
                <a:schemeClr val="dk2"/>
              </a:buClr>
              <a:buSzPts val="1600"/>
              <a:buFont typeface="Arial"/>
              <a:buNone/>
              <a:defRPr b="1" i="0" sz="1600" u="none" cap="none" strike="noStrike">
                <a:solidFill>
                  <a:schemeClr val="dk1"/>
                </a:solidFill>
                <a:latin typeface="Avenir"/>
                <a:ea typeface="Avenir"/>
                <a:cs typeface="Avenir"/>
                <a:sym typeface="Avenir"/>
              </a:defRPr>
            </a:lvl4pPr>
            <a:lvl5pPr indent="-228600" lvl="4" marL="2286000" marR="0" rtl="0" algn="l">
              <a:lnSpc>
                <a:spcPct val="90000"/>
              </a:lnSpc>
              <a:spcBef>
                <a:spcPts val="600"/>
              </a:spcBef>
              <a:spcAft>
                <a:spcPts val="0"/>
              </a:spcAft>
              <a:buClr>
                <a:schemeClr val="dk2"/>
              </a:buClr>
              <a:buSzPts val="1600"/>
              <a:buFont typeface="Arial"/>
              <a:buNone/>
              <a:defRPr b="1" i="0" sz="1600" u="none" cap="none" strike="noStrike">
                <a:solidFill>
                  <a:schemeClr val="dk1"/>
                </a:solidFill>
                <a:latin typeface="Avenir"/>
                <a:ea typeface="Avenir"/>
                <a:cs typeface="Avenir"/>
                <a:sym typeface="Avenir"/>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1" name="Google Shape;131;p16"/>
          <p:cNvSpPr txBox="1"/>
          <p:nvPr>
            <p:ph idx="4" type="body"/>
          </p:nvPr>
        </p:nvSpPr>
        <p:spPr>
          <a:xfrm>
            <a:off x="4645025" y="2270334"/>
            <a:ext cx="4194175" cy="3674610"/>
          </a:xfrm>
          <a:prstGeom prst="rect">
            <a:avLst/>
          </a:prstGeom>
          <a:noFill/>
          <a:ln>
            <a:noFill/>
          </a:ln>
        </p:spPr>
        <p:txBody>
          <a:bodyPr anchorCtr="0" anchor="t" bIns="45700" lIns="91425" spcFirstLastPara="1" rIns="91425" wrap="square" tIns="45700"/>
          <a:lstStyle>
            <a:lvl1pPr indent="-381000" lvl="0" marL="457200" marR="0" rtl="0" algn="l">
              <a:lnSpc>
                <a:spcPct val="90000"/>
              </a:lnSpc>
              <a:spcBef>
                <a:spcPts val="1400"/>
              </a:spcBef>
              <a:spcAft>
                <a:spcPts val="0"/>
              </a:spcAft>
              <a:buClr>
                <a:schemeClr val="dk2"/>
              </a:buClr>
              <a:buSzPts val="2400"/>
              <a:buFont typeface="Arial"/>
              <a:buChar char="•"/>
              <a:defRPr b="0" i="0" sz="2400" u="none" cap="none" strike="noStrike">
                <a:solidFill>
                  <a:schemeClr val="dk1"/>
                </a:solidFill>
                <a:latin typeface="Avenir"/>
                <a:ea typeface="Avenir"/>
                <a:cs typeface="Avenir"/>
                <a:sym typeface="Avenir"/>
              </a:defRPr>
            </a:lvl1pPr>
            <a:lvl2pPr indent="-355600" lvl="1" marL="914400" marR="0" rtl="0" algn="l">
              <a:lnSpc>
                <a:spcPct val="90000"/>
              </a:lnSpc>
              <a:spcBef>
                <a:spcPts val="800"/>
              </a:spcBef>
              <a:spcAft>
                <a:spcPts val="0"/>
              </a:spcAft>
              <a:buClr>
                <a:schemeClr val="dk2"/>
              </a:buClr>
              <a:buSzPts val="2000"/>
              <a:buFont typeface="Arial"/>
              <a:buChar char="–"/>
              <a:defRPr b="0" i="0" sz="2000" u="none" cap="none" strike="noStrike">
                <a:solidFill>
                  <a:schemeClr val="dk1"/>
                </a:solidFill>
                <a:latin typeface="Avenir"/>
                <a:ea typeface="Avenir"/>
                <a:cs typeface="Avenir"/>
                <a:sym typeface="Avenir"/>
              </a:defRPr>
            </a:lvl2pPr>
            <a:lvl3pPr indent="-342900" lvl="2" marL="1371600" marR="0" rtl="0" algn="l">
              <a:lnSpc>
                <a:spcPct val="90000"/>
              </a:lnSpc>
              <a:spcBef>
                <a:spcPts val="800"/>
              </a:spcBef>
              <a:spcAft>
                <a:spcPts val="0"/>
              </a:spcAft>
              <a:buClr>
                <a:schemeClr val="dk2"/>
              </a:buClr>
              <a:buSzPts val="1800"/>
              <a:buFont typeface="Arial"/>
              <a:buChar char="•"/>
              <a:defRPr b="0" i="0" sz="1800" u="none" cap="none" strike="noStrike">
                <a:solidFill>
                  <a:schemeClr val="dk1"/>
                </a:solidFill>
                <a:latin typeface="Avenir"/>
                <a:ea typeface="Avenir"/>
                <a:cs typeface="Avenir"/>
                <a:sym typeface="Avenir"/>
              </a:defRPr>
            </a:lvl3pPr>
            <a:lvl4pPr indent="-330200" lvl="3" marL="1828800" marR="0" rtl="0" algn="l">
              <a:lnSpc>
                <a:spcPct val="90000"/>
              </a:lnSpc>
              <a:spcBef>
                <a:spcPts val="800"/>
              </a:spcBef>
              <a:spcAft>
                <a:spcPts val="0"/>
              </a:spcAft>
              <a:buClr>
                <a:schemeClr val="dk2"/>
              </a:buClr>
              <a:buSzPts val="1600"/>
              <a:buFont typeface="Arial"/>
              <a:buChar char="–"/>
              <a:defRPr b="0" i="0" sz="1600" u="none" cap="none" strike="noStrike">
                <a:solidFill>
                  <a:schemeClr val="dk1"/>
                </a:solidFill>
                <a:latin typeface="Avenir"/>
                <a:ea typeface="Avenir"/>
                <a:cs typeface="Avenir"/>
                <a:sym typeface="Avenir"/>
              </a:defRPr>
            </a:lvl4pPr>
            <a:lvl5pPr indent="-342900" lvl="4" marL="2286000" marR="0" rtl="0" algn="l">
              <a:lnSpc>
                <a:spcPct val="90000"/>
              </a:lnSpc>
              <a:spcBef>
                <a:spcPts val="600"/>
              </a:spcBef>
              <a:spcAft>
                <a:spcPts val="0"/>
              </a:spcAft>
              <a:buClr>
                <a:schemeClr val="dk2"/>
              </a:buClr>
              <a:buSzPts val="1800"/>
              <a:buFont typeface="Arial"/>
              <a:buChar char="»"/>
              <a:defRPr b="0" i="0" sz="1800" u="none" cap="none" strike="noStrike">
                <a:solidFill>
                  <a:schemeClr val="dk1"/>
                </a:solidFill>
                <a:latin typeface="Avenir"/>
                <a:ea typeface="Avenir"/>
                <a:cs typeface="Avenir"/>
                <a:sym typeface="Avenir"/>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p:cSld name="Section divider">
    <p:spTree>
      <p:nvGrpSpPr>
        <p:cNvPr id="132" name="Shape 132"/>
        <p:cNvGrpSpPr/>
        <p:nvPr/>
      </p:nvGrpSpPr>
      <p:grpSpPr>
        <a:xfrm>
          <a:off x="0" y="0"/>
          <a:ext cx="0" cy="0"/>
          <a:chOff x="0" y="0"/>
          <a:chExt cx="0" cy="0"/>
        </a:xfrm>
      </p:grpSpPr>
      <p:sp>
        <p:nvSpPr>
          <p:cNvPr id="133" name="Google Shape;133;p17"/>
          <p:cNvSpPr/>
          <p:nvPr/>
        </p:nvSpPr>
        <p:spPr>
          <a:xfrm>
            <a:off x="5791200" y="0"/>
            <a:ext cx="3365500" cy="68580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venir"/>
              <a:ea typeface="Avenir"/>
              <a:cs typeface="Avenir"/>
              <a:sym typeface="Avenir"/>
            </a:endParaRPr>
          </a:p>
        </p:txBody>
      </p:sp>
      <p:pic>
        <p:nvPicPr>
          <p:cNvPr id="134" name="Google Shape;134;p17"/>
          <p:cNvPicPr preferRelativeResize="0"/>
          <p:nvPr/>
        </p:nvPicPr>
        <p:blipFill rotWithShape="1">
          <a:blip r:embed="rId2">
            <a:alphaModFix/>
          </a:blip>
          <a:srcRect b="0" l="0" r="0" t="0"/>
          <a:stretch/>
        </p:blipFill>
        <p:spPr>
          <a:xfrm>
            <a:off x="7448550" y="6338888"/>
            <a:ext cx="1330325" cy="315912"/>
          </a:xfrm>
          <a:prstGeom prst="rect">
            <a:avLst/>
          </a:prstGeom>
          <a:noFill/>
          <a:ln>
            <a:noFill/>
          </a:ln>
        </p:spPr>
      </p:pic>
      <p:sp>
        <p:nvSpPr>
          <p:cNvPr id="135" name="Google Shape;135;p17"/>
          <p:cNvSpPr/>
          <p:nvPr/>
        </p:nvSpPr>
        <p:spPr>
          <a:xfrm>
            <a:off x="5786438" y="-1588"/>
            <a:ext cx="3376612" cy="66960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Avenir"/>
              <a:ea typeface="Avenir"/>
              <a:cs typeface="Avenir"/>
              <a:sym typeface="Avenir"/>
            </a:endParaRPr>
          </a:p>
        </p:txBody>
      </p:sp>
      <p:cxnSp>
        <p:nvCxnSpPr>
          <p:cNvPr id="136" name="Google Shape;136;p17"/>
          <p:cNvCxnSpPr/>
          <p:nvPr/>
        </p:nvCxnSpPr>
        <p:spPr>
          <a:xfrm>
            <a:off x="5791200" y="0"/>
            <a:ext cx="0" cy="6858000"/>
          </a:xfrm>
          <a:prstGeom prst="straightConnector1">
            <a:avLst/>
          </a:prstGeom>
          <a:noFill/>
          <a:ln cap="flat" cmpd="sng" w="38100">
            <a:solidFill>
              <a:schemeClr val="dk2"/>
            </a:solidFill>
            <a:prstDash val="solid"/>
            <a:round/>
            <a:headEnd len="sm" w="sm" type="none"/>
            <a:tailEnd len="sm" w="sm" type="none"/>
          </a:ln>
        </p:spPr>
      </p:cxnSp>
      <p:sp>
        <p:nvSpPr>
          <p:cNvPr id="137" name="Google Shape;137;p17"/>
          <p:cNvSpPr txBox="1"/>
          <p:nvPr>
            <p:ph type="title"/>
          </p:nvPr>
        </p:nvSpPr>
        <p:spPr>
          <a:xfrm>
            <a:off x="193385" y="253529"/>
            <a:ext cx="3911890" cy="888705"/>
          </a:xfrm>
          <a:prstGeom prst="rect">
            <a:avLst/>
          </a:prstGeom>
          <a:noFill/>
          <a:ln>
            <a:noFill/>
          </a:ln>
        </p:spPr>
        <p:txBody>
          <a:bodyPr anchorCtr="0" anchor="t" bIns="45700" lIns="91425" spcFirstLastPara="1" rIns="91425" wrap="square" tIns="45700"/>
          <a:lstStyle>
            <a:lvl1pPr lvl="0"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1pPr>
            <a:lvl2pPr lvl="1"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2pPr>
            <a:lvl3pPr lvl="2"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3pPr>
            <a:lvl4pPr lvl="3"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4pPr>
            <a:lvl5pPr lvl="4"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5pPr>
            <a:lvl6pPr lvl="5"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6pPr>
            <a:lvl7pPr lvl="6"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7pPr>
            <a:lvl8pPr lvl="7"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8pPr>
            <a:lvl9pPr lvl="8"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8" name="Shape 138"/>
        <p:cNvGrpSpPr/>
        <p:nvPr/>
      </p:nvGrpSpPr>
      <p:grpSpPr>
        <a:xfrm>
          <a:off x="0" y="0"/>
          <a:ext cx="0" cy="0"/>
          <a:chOff x="0" y="0"/>
          <a:chExt cx="0" cy="0"/>
        </a:xfrm>
      </p:grpSpPr>
      <p:sp>
        <p:nvSpPr>
          <p:cNvPr id="139" name="Google Shape;139;p18"/>
          <p:cNvSpPr txBox="1"/>
          <p:nvPr>
            <p:ph type="title"/>
          </p:nvPr>
        </p:nvSpPr>
        <p:spPr>
          <a:xfrm>
            <a:off x="193385" y="253529"/>
            <a:ext cx="8628678" cy="484748"/>
          </a:xfrm>
          <a:prstGeom prst="rect">
            <a:avLst/>
          </a:prstGeom>
          <a:noFill/>
          <a:ln>
            <a:noFill/>
          </a:ln>
        </p:spPr>
        <p:txBody>
          <a:bodyPr anchorCtr="0" anchor="t" bIns="45700" lIns="91425" spcFirstLastPara="1" rIns="91425" wrap="square" tIns="45700"/>
          <a:lstStyle>
            <a:lvl1pPr lvl="0"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1pPr>
            <a:lvl2pPr lvl="1"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2pPr>
            <a:lvl3pPr lvl="2"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3pPr>
            <a:lvl4pPr lvl="3"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4pPr>
            <a:lvl5pPr lvl="4"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5pPr>
            <a:lvl6pPr lvl="5"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6pPr>
            <a:lvl7pPr lvl="6"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7pPr>
            <a:lvl8pPr lvl="7"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8pPr>
            <a:lvl9pPr lvl="8"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0" name="Shape 14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9" name="Shape 29"/>
        <p:cNvGrpSpPr/>
        <p:nvPr/>
      </p:nvGrpSpPr>
      <p:grpSpPr>
        <a:xfrm>
          <a:off x="0" y="0"/>
          <a:ext cx="0" cy="0"/>
          <a:chOff x="0" y="0"/>
          <a:chExt cx="0" cy="0"/>
        </a:xfrm>
      </p:grpSpPr>
      <p:sp>
        <p:nvSpPr>
          <p:cNvPr id="30" name="Google Shape;30;p3"/>
          <p:cNvSpPr/>
          <p:nvPr/>
        </p:nvSpPr>
        <p:spPr>
          <a:xfrm>
            <a:off x="0" y="0"/>
            <a:ext cx="9144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sp>
        <p:nvSpPr>
          <p:cNvPr id="31" name="Google Shape;31;p3"/>
          <p:cNvSpPr txBox="1"/>
          <p:nvPr>
            <p:ph idx="1" type="body"/>
          </p:nvPr>
        </p:nvSpPr>
        <p:spPr>
          <a:xfrm>
            <a:off x="352426" y="1463040"/>
            <a:ext cx="7680960" cy="4724400"/>
          </a:xfrm>
          <a:prstGeom prst="rect">
            <a:avLst/>
          </a:prstGeom>
          <a:noFill/>
          <a:ln>
            <a:noFill/>
          </a:ln>
        </p:spPr>
        <p:txBody>
          <a:bodyPr anchorCtr="0" anchor="t" bIns="45700" lIns="91425" spcFirstLastPara="1" rIns="91425" wrap="square" tIns="45700"/>
          <a:lstStyle>
            <a:lvl1pPr indent="-228600" lvl="0" marL="457200" marR="0" rtl="0" algn="l">
              <a:spcBef>
                <a:spcPts val="1200"/>
              </a:spcBef>
              <a:spcAft>
                <a:spcPts val="0"/>
              </a:spcAft>
              <a:buClr>
                <a:schemeClr val="accent5"/>
              </a:buClr>
              <a:buSzPts val="1800"/>
              <a:buFont typeface="Arial"/>
              <a:buNone/>
              <a:defRPr b="0" i="0" sz="1800" u="none" cap="none" strike="noStrike">
                <a:solidFill>
                  <a:schemeClr val="lt1"/>
                </a:solidFill>
                <a:latin typeface="Corbel"/>
                <a:ea typeface="Corbel"/>
                <a:cs typeface="Corbel"/>
                <a:sym typeface="Corbel"/>
              </a:defRPr>
            </a:lvl1pPr>
            <a:lvl2pPr indent="-330200" lvl="1" marL="914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2pPr>
            <a:lvl3pPr indent="-330200" lvl="2" marL="1371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3pPr>
            <a:lvl4pPr indent="-330200" lvl="3" marL="1828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4pPr>
            <a:lvl5pPr indent="-330200" lvl="4" marL="22860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5pPr>
            <a:lvl6pPr indent="-330200" lvl="5" marL="27432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6pPr>
            <a:lvl7pPr indent="-330200" lvl="6" marL="3200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8pPr>
            <a:lvl9pPr indent="-330200" lvl="8" marL="4114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32" name="Google Shape;32;p3"/>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33" name="Google Shape;33;p3"/>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000">
                <a:solidFill>
                  <a:srgbClr val="FFFFFF"/>
                </a:solidFill>
                <a:latin typeface="Corbel"/>
                <a:ea typeface="Corbel"/>
                <a:cs typeface="Corbel"/>
                <a:sym typeface="Corbel"/>
              </a:defRPr>
            </a:lvl1pPr>
            <a:lvl2pPr indent="0" lvl="1" marL="0" marR="0" rtl="0" algn="r">
              <a:spcBef>
                <a:spcPts val="0"/>
              </a:spcBef>
              <a:buNone/>
              <a:defRPr b="1" sz="1000">
                <a:solidFill>
                  <a:srgbClr val="FFFFFF"/>
                </a:solidFill>
                <a:latin typeface="Corbel"/>
                <a:ea typeface="Corbel"/>
                <a:cs typeface="Corbel"/>
                <a:sym typeface="Corbel"/>
              </a:defRPr>
            </a:lvl2pPr>
            <a:lvl3pPr indent="0" lvl="2" marL="0" marR="0" rtl="0" algn="r">
              <a:spcBef>
                <a:spcPts val="0"/>
              </a:spcBef>
              <a:buNone/>
              <a:defRPr b="1" sz="1000">
                <a:solidFill>
                  <a:srgbClr val="FFFFFF"/>
                </a:solidFill>
                <a:latin typeface="Corbel"/>
                <a:ea typeface="Corbel"/>
                <a:cs typeface="Corbel"/>
                <a:sym typeface="Corbel"/>
              </a:defRPr>
            </a:lvl3pPr>
            <a:lvl4pPr indent="0" lvl="3" marL="0" marR="0" rtl="0" algn="r">
              <a:spcBef>
                <a:spcPts val="0"/>
              </a:spcBef>
              <a:buNone/>
              <a:defRPr b="1" sz="1000">
                <a:solidFill>
                  <a:srgbClr val="FFFFFF"/>
                </a:solidFill>
                <a:latin typeface="Corbel"/>
                <a:ea typeface="Corbel"/>
                <a:cs typeface="Corbel"/>
                <a:sym typeface="Corbel"/>
              </a:defRPr>
            </a:lvl4pPr>
            <a:lvl5pPr indent="0" lvl="4" marL="0" marR="0" rtl="0" algn="r">
              <a:spcBef>
                <a:spcPts val="0"/>
              </a:spcBef>
              <a:buNone/>
              <a:defRPr b="1" sz="1000">
                <a:solidFill>
                  <a:srgbClr val="FFFFFF"/>
                </a:solidFill>
                <a:latin typeface="Corbel"/>
                <a:ea typeface="Corbel"/>
                <a:cs typeface="Corbel"/>
                <a:sym typeface="Corbel"/>
              </a:defRPr>
            </a:lvl5pPr>
            <a:lvl6pPr indent="0" lvl="5" marL="0" marR="0" rtl="0" algn="r">
              <a:spcBef>
                <a:spcPts val="0"/>
              </a:spcBef>
              <a:buNone/>
              <a:defRPr b="1" sz="1000">
                <a:solidFill>
                  <a:srgbClr val="FFFFFF"/>
                </a:solidFill>
                <a:latin typeface="Corbel"/>
                <a:ea typeface="Corbel"/>
                <a:cs typeface="Corbel"/>
                <a:sym typeface="Corbel"/>
              </a:defRPr>
            </a:lvl6pPr>
            <a:lvl7pPr indent="0" lvl="6" marL="0" marR="0" rtl="0" algn="r">
              <a:spcBef>
                <a:spcPts val="0"/>
              </a:spcBef>
              <a:buNone/>
              <a:defRPr b="1" sz="1000">
                <a:solidFill>
                  <a:srgbClr val="FFFFFF"/>
                </a:solidFill>
                <a:latin typeface="Corbel"/>
                <a:ea typeface="Corbel"/>
                <a:cs typeface="Corbel"/>
                <a:sym typeface="Corbel"/>
              </a:defRPr>
            </a:lvl7pPr>
            <a:lvl8pPr indent="0" lvl="7" marL="0" marR="0" rtl="0" algn="r">
              <a:spcBef>
                <a:spcPts val="0"/>
              </a:spcBef>
              <a:buNone/>
              <a:defRPr b="1" sz="1000">
                <a:solidFill>
                  <a:srgbClr val="FFFFFF"/>
                </a:solidFill>
                <a:latin typeface="Corbel"/>
                <a:ea typeface="Corbel"/>
                <a:cs typeface="Corbel"/>
                <a:sym typeface="Corbel"/>
              </a:defRPr>
            </a:lvl8pPr>
            <a:lvl9pPr indent="0" lvl="8" marL="0" marR="0" rtl="0" algn="r">
              <a:spcBef>
                <a:spcPts val="0"/>
              </a:spcBef>
              <a:buNone/>
              <a:defRPr b="1" sz="1000">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34" name="Google Shape;34;p3"/>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35" name="Google Shape;35;p3"/>
          <p:cNvSpPr txBox="1"/>
          <p:nvPr>
            <p:ph type="title"/>
          </p:nvPr>
        </p:nvSpPr>
        <p:spPr>
          <a:xfrm>
            <a:off x="352426" y="228600"/>
            <a:ext cx="7680960" cy="1066800"/>
          </a:xfrm>
          <a:prstGeom prst="rect">
            <a:avLst/>
          </a:prstGeom>
          <a:noFill/>
          <a:ln>
            <a:noFill/>
          </a:ln>
        </p:spPr>
        <p:txBody>
          <a:bodyPr anchorCtr="0" anchor="b" bIns="45700" lIns="91425" spcFirstLastPara="1" rIns="91425" wrap="square" tIns="45700"/>
          <a:lstStyle>
            <a:lvl1pPr lvl="0" marR="0" rtl="0" algn="l">
              <a:spcBef>
                <a:spcPts val="400"/>
              </a:spcBef>
              <a:spcAft>
                <a:spcPts val="0"/>
              </a:spcAft>
              <a:buClr>
                <a:schemeClr val="lt1"/>
              </a:buClr>
              <a:buSzPts val="4000"/>
              <a:buFont typeface="Corbel"/>
              <a:buNone/>
              <a:defRPr b="0" i="0" sz="40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6" name="Shape 36"/>
        <p:cNvGrpSpPr/>
        <p:nvPr/>
      </p:nvGrpSpPr>
      <p:grpSpPr>
        <a:xfrm>
          <a:off x="0" y="0"/>
          <a:ext cx="0" cy="0"/>
          <a:chOff x="0" y="0"/>
          <a:chExt cx="0" cy="0"/>
        </a:xfrm>
      </p:grpSpPr>
      <p:sp>
        <p:nvSpPr>
          <p:cNvPr id="37" name="Google Shape;37;p4"/>
          <p:cNvSpPr/>
          <p:nvPr/>
        </p:nvSpPr>
        <p:spPr>
          <a:xfrm>
            <a:off x="0" y="0"/>
            <a:ext cx="9144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sp>
        <p:nvSpPr>
          <p:cNvPr id="38" name="Google Shape;38;p4"/>
          <p:cNvSpPr txBox="1"/>
          <p:nvPr>
            <p:ph idx="1" type="subTitle"/>
          </p:nvPr>
        </p:nvSpPr>
        <p:spPr>
          <a:xfrm>
            <a:off x="352426" y="4003302"/>
            <a:ext cx="4572000" cy="1178298"/>
          </a:xfrm>
          <a:prstGeom prst="rect">
            <a:avLst/>
          </a:prstGeom>
          <a:noFill/>
          <a:ln>
            <a:noFill/>
          </a:ln>
        </p:spPr>
        <p:txBody>
          <a:bodyPr anchorCtr="0" anchor="t" bIns="45700" lIns="91425" spcFirstLastPara="1" rIns="91425" wrap="square" tIns="45700"/>
          <a:lstStyle>
            <a:lvl1pPr lvl="0" marR="0" rtl="0" algn="l">
              <a:spcBef>
                <a:spcPts val="1200"/>
              </a:spcBef>
              <a:spcAft>
                <a:spcPts val="0"/>
              </a:spcAft>
              <a:buClr>
                <a:schemeClr val="accent5"/>
              </a:buClr>
              <a:buSzPts val="2000"/>
              <a:buFont typeface="Arial"/>
              <a:buNone/>
              <a:defRPr b="0" i="1" sz="2000" u="none" cap="none" strike="noStrike">
                <a:solidFill>
                  <a:schemeClr val="lt1"/>
                </a:solidFill>
                <a:latin typeface="Corbel"/>
                <a:ea typeface="Corbel"/>
                <a:cs typeface="Corbel"/>
                <a:sym typeface="Corbel"/>
              </a:defRPr>
            </a:lvl1pPr>
            <a:lvl2pPr lvl="1"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2pPr>
            <a:lvl3pPr lvl="2"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3pPr>
            <a:lvl4pPr lvl="3"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4pPr>
            <a:lvl5pPr lvl="4"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5pPr>
            <a:lvl6pPr lvl="5"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6pPr>
            <a:lvl7pPr lvl="6"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7pPr>
            <a:lvl8pPr lvl="7"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8pPr>
            <a:lvl9pPr lvl="8"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9pPr>
          </a:lstStyle>
          <a:p/>
        </p:txBody>
      </p:sp>
      <p:sp>
        <p:nvSpPr>
          <p:cNvPr id="39" name="Google Shape;39;p4"/>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40" name="Google Shape;40;p4"/>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000">
                <a:solidFill>
                  <a:srgbClr val="FFFFFF"/>
                </a:solidFill>
                <a:latin typeface="Corbel"/>
                <a:ea typeface="Corbel"/>
                <a:cs typeface="Corbel"/>
                <a:sym typeface="Corbel"/>
              </a:defRPr>
            </a:lvl1pPr>
            <a:lvl2pPr indent="0" lvl="1" marL="0" marR="0" rtl="0" algn="r">
              <a:spcBef>
                <a:spcPts val="0"/>
              </a:spcBef>
              <a:buNone/>
              <a:defRPr b="1" sz="1000">
                <a:solidFill>
                  <a:srgbClr val="FFFFFF"/>
                </a:solidFill>
                <a:latin typeface="Corbel"/>
                <a:ea typeface="Corbel"/>
                <a:cs typeface="Corbel"/>
                <a:sym typeface="Corbel"/>
              </a:defRPr>
            </a:lvl2pPr>
            <a:lvl3pPr indent="0" lvl="2" marL="0" marR="0" rtl="0" algn="r">
              <a:spcBef>
                <a:spcPts val="0"/>
              </a:spcBef>
              <a:buNone/>
              <a:defRPr b="1" sz="1000">
                <a:solidFill>
                  <a:srgbClr val="FFFFFF"/>
                </a:solidFill>
                <a:latin typeface="Corbel"/>
                <a:ea typeface="Corbel"/>
                <a:cs typeface="Corbel"/>
                <a:sym typeface="Corbel"/>
              </a:defRPr>
            </a:lvl3pPr>
            <a:lvl4pPr indent="0" lvl="3" marL="0" marR="0" rtl="0" algn="r">
              <a:spcBef>
                <a:spcPts val="0"/>
              </a:spcBef>
              <a:buNone/>
              <a:defRPr b="1" sz="1000">
                <a:solidFill>
                  <a:srgbClr val="FFFFFF"/>
                </a:solidFill>
                <a:latin typeface="Corbel"/>
                <a:ea typeface="Corbel"/>
                <a:cs typeface="Corbel"/>
                <a:sym typeface="Corbel"/>
              </a:defRPr>
            </a:lvl4pPr>
            <a:lvl5pPr indent="0" lvl="4" marL="0" marR="0" rtl="0" algn="r">
              <a:spcBef>
                <a:spcPts val="0"/>
              </a:spcBef>
              <a:buNone/>
              <a:defRPr b="1" sz="1000">
                <a:solidFill>
                  <a:srgbClr val="FFFFFF"/>
                </a:solidFill>
                <a:latin typeface="Corbel"/>
                <a:ea typeface="Corbel"/>
                <a:cs typeface="Corbel"/>
                <a:sym typeface="Corbel"/>
              </a:defRPr>
            </a:lvl5pPr>
            <a:lvl6pPr indent="0" lvl="5" marL="0" marR="0" rtl="0" algn="r">
              <a:spcBef>
                <a:spcPts val="0"/>
              </a:spcBef>
              <a:buNone/>
              <a:defRPr b="1" sz="1000">
                <a:solidFill>
                  <a:srgbClr val="FFFFFF"/>
                </a:solidFill>
                <a:latin typeface="Corbel"/>
                <a:ea typeface="Corbel"/>
                <a:cs typeface="Corbel"/>
                <a:sym typeface="Corbel"/>
              </a:defRPr>
            </a:lvl6pPr>
            <a:lvl7pPr indent="0" lvl="6" marL="0" marR="0" rtl="0" algn="r">
              <a:spcBef>
                <a:spcPts val="0"/>
              </a:spcBef>
              <a:buNone/>
              <a:defRPr b="1" sz="1000">
                <a:solidFill>
                  <a:srgbClr val="FFFFFF"/>
                </a:solidFill>
                <a:latin typeface="Corbel"/>
                <a:ea typeface="Corbel"/>
                <a:cs typeface="Corbel"/>
                <a:sym typeface="Corbel"/>
              </a:defRPr>
            </a:lvl7pPr>
            <a:lvl8pPr indent="0" lvl="7" marL="0" marR="0" rtl="0" algn="r">
              <a:spcBef>
                <a:spcPts val="0"/>
              </a:spcBef>
              <a:buNone/>
              <a:defRPr b="1" sz="1000">
                <a:solidFill>
                  <a:srgbClr val="FFFFFF"/>
                </a:solidFill>
                <a:latin typeface="Corbel"/>
                <a:ea typeface="Corbel"/>
                <a:cs typeface="Corbel"/>
                <a:sym typeface="Corbel"/>
              </a:defRPr>
            </a:lvl8pPr>
            <a:lvl9pPr indent="0" lvl="8" marL="0" marR="0" rtl="0" algn="r">
              <a:spcBef>
                <a:spcPts val="0"/>
              </a:spcBef>
              <a:buNone/>
              <a:defRPr b="1" sz="1000">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41" name="Google Shape;41;p4"/>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42" name="Google Shape;42;p4"/>
          <p:cNvSpPr/>
          <p:nvPr/>
        </p:nvSpPr>
        <p:spPr>
          <a:xfrm>
            <a:off x="0" y="0"/>
            <a:ext cx="9144000" cy="1828800"/>
          </a:xfrm>
          <a:prstGeom prst="rect">
            <a:avLst/>
          </a:prstGeom>
          <a:solidFill>
            <a:schemeClr val="accent5">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cxnSp>
        <p:nvCxnSpPr>
          <p:cNvPr id="43" name="Google Shape;43;p4"/>
          <p:cNvCxnSpPr/>
          <p:nvPr/>
        </p:nvCxnSpPr>
        <p:spPr>
          <a:xfrm>
            <a:off x="-4439" y="1828800"/>
            <a:ext cx="9144000" cy="1588"/>
          </a:xfrm>
          <a:prstGeom prst="straightConnector1">
            <a:avLst/>
          </a:prstGeom>
          <a:noFill/>
          <a:ln cap="flat" cmpd="sng" w="76200">
            <a:solidFill>
              <a:schemeClr val="lt1"/>
            </a:solidFill>
            <a:prstDash val="solid"/>
            <a:round/>
            <a:headEnd len="sm" w="sm" type="none"/>
            <a:tailEnd len="sm" w="sm" type="none"/>
          </a:ln>
        </p:spPr>
      </p:cxnSp>
      <p:sp>
        <p:nvSpPr>
          <p:cNvPr id="44" name="Google Shape;44;p4"/>
          <p:cNvSpPr txBox="1"/>
          <p:nvPr>
            <p:ph type="title"/>
          </p:nvPr>
        </p:nvSpPr>
        <p:spPr>
          <a:xfrm>
            <a:off x="354366" y="1990078"/>
            <a:ext cx="8439912" cy="1984248"/>
          </a:xfrm>
          <a:prstGeom prst="rect">
            <a:avLst/>
          </a:prstGeom>
          <a:noFill/>
          <a:ln>
            <a:noFill/>
          </a:ln>
        </p:spPr>
        <p:txBody>
          <a:bodyPr anchorCtr="0" anchor="b" bIns="45700" lIns="91425" spcFirstLastPara="1" rIns="91425" wrap="square" tIns="45700"/>
          <a:lstStyle>
            <a:lvl1pPr lvl="0" marR="0" rtl="0" algn="l">
              <a:spcBef>
                <a:spcPts val="400"/>
              </a:spcBef>
              <a:spcAft>
                <a:spcPts val="0"/>
              </a:spcAft>
              <a:buClr>
                <a:schemeClr val="lt1"/>
              </a:buClr>
              <a:buSzPts val="6000"/>
              <a:buFont typeface="Corbel"/>
              <a:buNone/>
              <a:defRPr b="1" i="0" sz="60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5" name="Shape 45"/>
        <p:cNvGrpSpPr/>
        <p:nvPr/>
      </p:nvGrpSpPr>
      <p:grpSpPr>
        <a:xfrm>
          <a:off x="0" y="0"/>
          <a:ext cx="0" cy="0"/>
          <a:chOff x="0" y="0"/>
          <a:chExt cx="0" cy="0"/>
        </a:xfrm>
      </p:grpSpPr>
      <p:sp>
        <p:nvSpPr>
          <p:cNvPr id="46" name="Google Shape;46;p5"/>
          <p:cNvSpPr/>
          <p:nvPr/>
        </p:nvSpPr>
        <p:spPr>
          <a:xfrm>
            <a:off x="0" y="0"/>
            <a:ext cx="9144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sp>
        <p:nvSpPr>
          <p:cNvPr id="47" name="Google Shape;47;p5"/>
          <p:cNvSpPr txBox="1"/>
          <p:nvPr>
            <p:ph idx="1" type="body"/>
          </p:nvPr>
        </p:nvSpPr>
        <p:spPr>
          <a:xfrm>
            <a:off x="4901184" y="1463040"/>
            <a:ext cx="3886200" cy="4288536"/>
          </a:xfrm>
          <a:prstGeom prst="rect">
            <a:avLst/>
          </a:prstGeom>
          <a:noFill/>
          <a:ln>
            <a:noFill/>
          </a:ln>
        </p:spPr>
        <p:txBody>
          <a:bodyPr anchorCtr="0" anchor="t" bIns="45700" lIns="91425" spcFirstLastPara="1" rIns="91425" wrap="square" tIns="45700"/>
          <a:lstStyle>
            <a:lvl1pPr indent="-228600" lvl="0" marL="457200" marR="0" rtl="0" algn="l">
              <a:spcBef>
                <a:spcPts val="1200"/>
              </a:spcBef>
              <a:spcAft>
                <a:spcPts val="0"/>
              </a:spcAft>
              <a:buClr>
                <a:schemeClr val="accent5"/>
              </a:buClr>
              <a:buSzPts val="1600"/>
              <a:buFont typeface="Arial"/>
              <a:buNone/>
              <a:defRPr b="0" i="0" sz="1600" u="none" cap="none" strike="noStrike">
                <a:solidFill>
                  <a:schemeClr val="lt1"/>
                </a:solidFill>
                <a:latin typeface="Corbel"/>
                <a:ea typeface="Corbel"/>
                <a:cs typeface="Corbel"/>
                <a:sym typeface="Corbel"/>
              </a:defRPr>
            </a:lvl1pPr>
            <a:lvl2pPr indent="-330200" lvl="1" marL="914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2pPr>
            <a:lvl3pPr indent="-330200" lvl="2" marL="1371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3pPr>
            <a:lvl4pPr indent="-330200" lvl="3" marL="1828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4pPr>
            <a:lvl5pPr indent="-330200" lvl="4" marL="22860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5pPr>
            <a:lvl6pPr indent="-330200" lvl="5" marL="27432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6pPr>
            <a:lvl7pPr indent="-330200" lvl="6" marL="3200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8pPr>
            <a:lvl9pPr indent="-330200" lvl="8" marL="4114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48" name="Google Shape;48;p5"/>
          <p:cNvSpPr txBox="1"/>
          <p:nvPr>
            <p:ph idx="2" type="body"/>
          </p:nvPr>
        </p:nvSpPr>
        <p:spPr>
          <a:xfrm>
            <a:off x="352426" y="1463040"/>
            <a:ext cx="3886200" cy="4288536"/>
          </a:xfrm>
          <a:prstGeom prst="rect">
            <a:avLst/>
          </a:prstGeom>
          <a:noFill/>
          <a:ln>
            <a:noFill/>
          </a:ln>
        </p:spPr>
        <p:txBody>
          <a:bodyPr anchorCtr="0" anchor="t" bIns="45700" lIns="91425" spcFirstLastPara="1" rIns="91425" wrap="square" tIns="45700"/>
          <a:lstStyle>
            <a:lvl1pPr indent="-228600" lvl="0" marL="457200" marR="0" rtl="0" algn="l">
              <a:spcBef>
                <a:spcPts val="1200"/>
              </a:spcBef>
              <a:spcAft>
                <a:spcPts val="0"/>
              </a:spcAft>
              <a:buClr>
                <a:schemeClr val="accent5"/>
              </a:buClr>
              <a:buSzPts val="1600"/>
              <a:buFont typeface="Arial"/>
              <a:buNone/>
              <a:defRPr b="0" i="0" sz="1600" u="none" cap="none" strike="noStrike">
                <a:solidFill>
                  <a:schemeClr val="lt1"/>
                </a:solidFill>
                <a:latin typeface="Corbel"/>
                <a:ea typeface="Corbel"/>
                <a:cs typeface="Corbel"/>
                <a:sym typeface="Corbel"/>
              </a:defRPr>
            </a:lvl1pPr>
            <a:lvl2pPr indent="-330200" lvl="1" marL="914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2pPr>
            <a:lvl3pPr indent="-330200" lvl="2" marL="1371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3pPr>
            <a:lvl4pPr indent="-330200" lvl="3" marL="1828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4pPr>
            <a:lvl5pPr indent="-330200" lvl="4" marL="22860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5pPr>
            <a:lvl6pPr indent="-330200" lvl="5" marL="27432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6pPr>
            <a:lvl7pPr indent="-330200" lvl="6" marL="3200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8pPr>
            <a:lvl9pPr indent="-330200" lvl="8" marL="4114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49" name="Google Shape;49;p5"/>
          <p:cNvSpPr txBox="1"/>
          <p:nvPr>
            <p:ph type="title"/>
          </p:nvPr>
        </p:nvSpPr>
        <p:spPr>
          <a:xfrm>
            <a:off x="352426" y="228600"/>
            <a:ext cx="7680960" cy="1066800"/>
          </a:xfrm>
          <a:prstGeom prst="rect">
            <a:avLst/>
          </a:prstGeom>
          <a:noFill/>
          <a:ln>
            <a:noFill/>
          </a:ln>
        </p:spPr>
        <p:txBody>
          <a:bodyPr anchorCtr="0" anchor="b" bIns="45700" lIns="91425" spcFirstLastPara="1" rIns="91425" wrap="square" tIns="45700"/>
          <a:lstStyle>
            <a:lvl1pPr lvl="0" marR="0" rtl="0" algn="l">
              <a:spcBef>
                <a:spcPts val="400"/>
              </a:spcBef>
              <a:spcAft>
                <a:spcPts val="0"/>
              </a:spcAft>
              <a:buClr>
                <a:schemeClr val="lt1"/>
              </a:buClr>
              <a:buSzPts val="4000"/>
              <a:buFont typeface="Corbel"/>
              <a:buNone/>
              <a:defRPr b="0" i="0" sz="40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5"/>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51" name="Google Shape;51;p5"/>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000">
                <a:solidFill>
                  <a:srgbClr val="FFFFFF"/>
                </a:solidFill>
                <a:latin typeface="Corbel"/>
                <a:ea typeface="Corbel"/>
                <a:cs typeface="Corbel"/>
                <a:sym typeface="Corbel"/>
              </a:defRPr>
            </a:lvl1pPr>
            <a:lvl2pPr indent="0" lvl="1" marL="0" marR="0" rtl="0" algn="r">
              <a:spcBef>
                <a:spcPts val="0"/>
              </a:spcBef>
              <a:buNone/>
              <a:defRPr b="1" sz="1000">
                <a:solidFill>
                  <a:srgbClr val="FFFFFF"/>
                </a:solidFill>
                <a:latin typeface="Corbel"/>
                <a:ea typeface="Corbel"/>
                <a:cs typeface="Corbel"/>
                <a:sym typeface="Corbel"/>
              </a:defRPr>
            </a:lvl2pPr>
            <a:lvl3pPr indent="0" lvl="2" marL="0" marR="0" rtl="0" algn="r">
              <a:spcBef>
                <a:spcPts val="0"/>
              </a:spcBef>
              <a:buNone/>
              <a:defRPr b="1" sz="1000">
                <a:solidFill>
                  <a:srgbClr val="FFFFFF"/>
                </a:solidFill>
                <a:latin typeface="Corbel"/>
                <a:ea typeface="Corbel"/>
                <a:cs typeface="Corbel"/>
                <a:sym typeface="Corbel"/>
              </a:defRPr>
            </a:lvl3pPr>
            <a:lvl4pPr indent="0" lvl="3" marL="0" marR="0" rtl="0" algn="r">
              <a:spcBef>
                <a:spcPts val="0"/>
              </a:spcBef>
              <a:buNone/>
              <a:defRPr b="1" sz="1000">
                <a:solidFill>
                  <a:srgbClr val="FFFFFF"/>
                </a:solidFill>
                <a:latin typeface="Corbel"/>
                <a:ea typeface="Corbel"/>
                <a:cs typeface="Corbel"/>
                <a:sym typeface="Corbel"/>
              </a:defRPr>
            </a:lvl4pPr>
            <a:lvl5pPr indent="0" lvl="4" marL="0" marR="0" rtl="0" algn="r">
              <a:spcBef>
                <a:spcPts val="0"/>
              </a:spcBef>
              <a:buNone/>
              <a:defRPr b="1" sz="1000">
                <a:solidFill>
                  <a:srgbClr val="FFFFFF"/>
                </a:solidFill>
                <a:latin typeface="Corbel"/>
                <a:ea typeface="Corbel"/>
                <a:cs typeface="Corbel"/>
                <a:sym typeface="Corbel"/>
              </a:defRPr>
            </a:lvl5pPr>
            <a:lvl6pPr indent="0" lvl="5" marL="0" marR="0" rtl="0" algn="r">
              <a:spcBef>
                <a:spcPts val="0"/>
              </a:spcBef>
              <a:buNone/>
              <a:defRPr b="1" sz="1000">
                <a:solidFill>
                  <a:srgbClr val="FFFFFF"/>
                </a:solidFill>
                <a:latin typeface="Corbel"/>
                <a:ea typeface="Corbel"/>
                <a:cs typeface="Corbel"/>
                <a:sym typeface="Corbel"/>
              </a:defRPr>
            </a:lvl6pPr>
            <a:lvl7pPr indent="0" lvl="6" marL="0" marR="0" rtl="0" algn="r">
              <a:spcBef>
                <a:spcPts val="0"/>
              </a:spcBef>
              <a:buNone/>
              <a:defRPr b="1" sz="1000">
                <a:solidFill>
                  <a:srgbClr val="FFFFFF"/>
                </a:solidFill>
                <a:latin typeface="Corbel"/>
                <a:ea typeface="Corbel"/>
                <a:cs typeface="Corbel"/>
                <a:sym typeface="Corbel"/>
              </a:defRPr>
            </a:lvl7pPr>
            <a:lvl8pPr indent="0" lvl="7" marL="0" marR="0" rtl="0" algn="r">
              <a:spcBef>
                <a:spcPts val="0"/>
              </a:spcBef>
              <a:buNone/>
              <a:defRPr b="1" sz="1000">
                <a:solidFill>
                  <a:srgbClr val="FFFFFF"/>
                </a:solidFill>
                <a:latin typeface="Corbel"/>
                <a:ea typeface="Corbel"/>
                <a:cs typeface="Corbel"/>
                <a:sym typeface="Corbel"/>
              </a:defRPr>
            </a:lvl8pPr>
            <a:lvl9pPr indent="0" lvl="8" marL="0" marR="0" rtl="0" algn="r">
              <a:spcBef>
                <a:spcPts val="0"/>
              </a:spcBef>
              <a:buNone/>
              <a:defRPr b="1" sz="1000">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52" name="Google Shape;52;p5"/>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3" name="Shape 53"/>
        <p:cNvGrpSpPr/>
        <p:nvPr/>
      </p:nvGrpSpPr>
      <p:grpSpPr>
        <a:xfrm>
          <a:off x="0" y="0"/>
          <a:ext cx="0" cy="0"/>
          <a:chOff x="0" y="0"/>
          <a:chExt cx="0" cy="0"/>
        </a:xfrm>
      </p:grpSpPr>
      <p:sp>
        <p:nvSpPr>
          <p:cNvPr id="54" name="Google Shape;54;p6"/>
          <p:cNvSpPr/>
          <p:nvPr/>
        </p:nvSpPr>
        <p:spPr>
          <a:xfrm>
            <a:off x="0" y="0"/>
            <a:ext cx="9144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sp>
        <p:nvSpPr>
          <p:cNvPr id="55" name="Google Shape;55;p6"/>
          <p:cNvSpPr txBox="1"/>
          <p:nvPr>
            <p:ph idx="1" type="body"/>
          </p:nvPr>
        </p:nvSpPr>
        <p:spPr>
          <a:xfrm>
            <a:off x="352426" y="1463040"/>
            <a:ext cx="3886200" cy="509587"/>
          </a:xfrm>
          <a:prstGeom prst="rect">
            <a:avLst/>
          </a:prstGeom>
          <a:noFill/>
          <a:ln>
            <a:noFill/>
          </a:ln>
        </p:spPr>
        <p:txBody>
          <a:bodyPr anchorCtr="0" anchor="t" bIns="45700" lIns="91425" spcFirstLastPara="1" rIns="91425" wrap="square" tIns="45700"/>
          <a:lstStyle>
            <a:lvl1pPr indent="-228600" lvl="0" marL="457200" marR="0" rtl="0" algn="l">
              <a:spcBef>
                <a:spcPts val="1200"/>
              </a:spcBef>
              <a:spcAft>
                <a:spcPts val="0"/>
              </a:spcAft>
              <a:buClr>
                <a:schemeClr val="accent5"/>
              </a:buClr>
              <a:buSzPts val="2000"/>
              <a:buFont typeface="Arial"/>
              <a:buNone/>
              <a:defRPr b="0" i="1" sz="2000" u="none" cap="none" strike="noStrike">
                <a:solidFill>
                  <a:schemeClr val="lt1"/>
                </a:solidFill>
                <a:latin typeface="Corbel"/>
                <a:ea typeface="Corbel"/>
                <a:cs typeface="Corbel"/>
                <a:sym typeface="Corbel"/>
              </a:defRPr>
            </a:lvl1pPr>
            <a:lvl2pPr indent="-228600" lvl="1" marL="914400" marR="0" rtl="0" algn="l">
              <a:spcBef>
                <a:spcPts val="600"/>
              </a:spcBef>
              <a:spcAft>
                <a:spcPts val="0"/>
              </a:spcAft>
              <a:buClr>
                <a:schemeClr val="accent1"/>
              </a:buClr>
              <a:buSzPts val="1200"/>
              <a:buFont typeface="Arial"/>
              <a:buNone/>
              <a:defRPr b="0" i="0" sz="1200" u="none" cap="none" strike="noStrike">
                <a:solidFill>
                  <a:schemeClr val="lt1"/>
                </a:solidFill>
                <a:latin typeface="Corbel"/>
                <a:ea typeface="Corbel"/>
                <a:cs typeface="Corbel"/>
                <a:sym typeface="Corbel"/>
              </a:defRPr>
            </a:lvl2pPr>
            <a:lvl3pPr indent="-228600" lvl="2" marL="1371600" marR="0" rtl="0" algn="l">
              <a:spcBef>
                <a:spcPts val="600"/>
              </a:spcBef>
              <a:spcAft>
                <a:spcPts val="0"/>
              </a:spcAft>
              <a:buClr>
                <a:schemeClr val="accent1"/>
              </a:buClr>
              <a:buSzPts val="1000"/>
              <a:buFont typeface="Arial"/>
              <a:buNone/>
              <a:defRPr b="0" i="0" sz="1000" u="none" cap="none" strike="noStrike">
                <a:solidFill>
                  <a:schemeClr val="lt1"/>
                </a:solidFill>
                <a:latin typeface="Corbel"/>
                <a:ea typeface="Corbel"/>
                <a:cs typeface="Corbel"/>
                <a:sym typeface="Corbel"/>
              </a:defRPr>
            </a:lvl3pPr>
            <a:lvl4pPr indent="-228600" lvl="3" marL="18288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4pPr>
            <a:lvl5pPr indent="-228600" lvl="4" marL="22860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5pPr>
            <a:lvl6pPr indent="-228600" lvl="5" marL="27432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6pPr>
            <a:lvl7pPr indent="-228600" lvl="6" marL="32004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7pPr>
            <a:lvl8pPr indent="-228600" lvl="7" marL="36576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8pPr>
            <a:lvl9pPr indent="-228600" lvl="8" marL="41148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9pPr>
          </a:lstStyle>
          <a:p/>
        </p:txBody>
      </p:sp>
      <p:sp>
        <p:nvSpPr>
          <p:cNvPr id="56" name="Google Shape;56;p6"/>
          <p:cNvSpPr txBox="1"/>
          <p:nvPr>
            <p:ph idx="2" type="body"/>
          </p:nvPr>
        </p:nvSpPr>
        <p:spPr>
          <a:xfrm>
            <a:off x="4900613" y="1463040"/>
            <a:ext cx="3886200" cy="509587"/>
          </a:xfrm>
          <a:prstGeom prst="rect">
            <a:avLst/>
          </a:prstGeom>
          <a:noFill/>
          <a:ln>
            <a:noFill/>
          </a:ln>
        </p:spPr>
        <p:txBody>
          <a:bodyPr anchorCtr="0" anchor="t" bIns="45700" lIns="91425" spcFirstLastPara="1" rIns="91425" wrap="square" tIns="45700"/>
          <a:lstStyle>
            <a:lvl1pPr indent="-228600" lvl="0" marL="457200" marR="0" rtl="0" algn="l">
              <a:spcBef>
                <a:spcPts val="1200"/>
              </a:spcBef>
              <a:spcAft>
                <a:spcPts val="0"/>
              </a:spcAft>
              <a:buClr>
                <a:schemeClr val="accent5"/>
              </a:buClr>
              <a:buSzPts val="2000"/>
              <a:buFont typeface="Arial"/>
              <a:buNone/>
              <a:defRPr b="0" i="1" sz="2000" u="none" cap="none" strike="noStrike">
                <a:solidFill>
                  <a:schemeClr val="lt1"/>
                </a:solidFill>
                <a:latin typeface="Corbel"/>
                <a:ea typeface="Corbel"/>
                <a:cs typeface="Corbel"/>
                <a:sym typeface="Corbel"/>
              </a:defRPr>
            </a:lvl1pPr>
            <a:lvl2pPr indent="-228600" lvl="1" marL="914400" marR="0" rtl="0" algn="l">
              <a:spcBef>
                <a:spcPts val="600"/>
              </a:spcBef>
              <a:spcAft>
                <a:spcPts val="0"/>
              </a:spcAft>
              <a:buClr>
                <a:schemeClr val="accent1"/>
              </a:buClr>
              <a:buSzPts val="1200"/>
              <a:buFont typeface="Arial"/>
              <a:buNone/>
              <a:defRPr b="0" i="0" sz="1200" u="none" cap="none" strike="noStrike">
                <a:solidFill>
                  <a:schemeClr val="lt1"/>
                </a:solidFill>
                <a:latin typeface="Corbel"/>
                <a:ea typeface="Corbel"/>
                <a:cs typeface="Corbel"/>
                <a:sym typeface="Corbel"/>
              </a:defRPr>
            </a:lvl2pPr>
            <a:lvl3pPr indent="-228600" lvl="2" marL="1371600" marR="0" rtl="0" algn="l">
              <a:spcBef>
                <a:spcPts val="600"/>
              </a:spcBef>
              <a:spcAft>
                <a:spcPts val="0"/>
              </a:spcAft>
              <a:buClr>
                <a:schemeClr val="accent1"/>
              </a:buClr>
              <a:buSzPts val="1000"/>
              <a:buFont typeface="Arial"/>
              <a:buNone/>
              <a:defRPr b="0" i="0" sz="1000" u="none" cap="none" strike="noStrike">
                <a:solidFill>
                  <a:schemeClr val="lt1"/>
                </a:solidFill>
                <a:latin typeface="Corbel"/>
                <a:ea typeface="Corbel"/>
                <a:cs typeface="Corbel"/>
                <a:sym typeface="Corbel"/>
              </a:defRPr>
            </a:lvl3pPr>
            <a:lvl4pPr indent="-228600" lvl="3" marL="18288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4pPr>
            <a:lvl5pPr indent="-228600" lvl="4" marL="22860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5pPr>
            <a:lvl6pPr indent="-228600" lvl="5" marL="27432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6pPr>
            <a:lvl7pPr indent="-228600" lvl="6" marL="32004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7pPr>
            <a:lvl8pPr indent="-228600" lvl="7" marL="36576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8pPr>
            <a:lvl9pPr indent="-228600" lvl="8" marL="41148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9pPr>
          </a:lstStyle>
          <a:p/>
        </p:txBody>
      </p:sp>
      <p:sp>
        <p:nvSpPr>
          <p:cNvPr id="57" name="Google Shape;57;p6"/>
          <p:cNvSpPr txBox="1"/>
          <p:nvPr>
            <p:ph idx="3" type="body"/>
          </p:nvPr>
        </p:nvSpPr>
        <p:spPr>
          <a:xfrm>
            <a:off x="4900613" y="2011680"/>
            <a:ext cx="3886200" cy="3736848"/>
          </a:xfrm>
          <a:prstGeom prst="rect">
            <a:avLst/>
          </a:prstGeom>
          <a:noFill/>
          <a:ln>
            <a:noFill/>
          </a:ln>
        </p:spPr>
        <p:txBody>
          <a:bodyPr anchorCtr="0" anchor="t" bIns="45700" lIns="91425" spcFirstLastPara="1" rIns="91425" wrap="square" tIns="45700"/>
          <a:lstStyle>
            <a:lvl1pPr indent="-228600" lvl="0" marL="457200" marR="0" rtl="0" algn="l">
              <a:spcBef>
                <a:spcPts val="1200"/>
              </a:spcBef>
              <a:spcAft>
                <a:spcPts val="0"/>
              </a:spcAft>
              <a:buClr>
                <a:schemeClr val="accent5"/>
              </a:buClr>
              <a:buSzPts val="1600"/>
              <a:buFont typeface="Arial"/>
              <a:buNone/>
              <a:defRPr b="0" i="0" sz="1600" u="none" cap="none" strike="noStrike">
                <a:solidFill>
                  <a:schemeClr val="lt1"/>
                </a:solidFill>
                <a:latin typeface="Corbel"/>
                <a:ea typeface="Corbel"/>
                <a:cs typeface="Corbel"/>
                <a:sym typeface="Corbel"/>
              </a:defRPr>
            </a:lvl1pPr>
            <a:lvl2pPr indent="-330200" lvl="1" marL="914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2pPr>
            <a:lvl3pPr indent="-330200" lvl="2" marL="1371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3pPr>
            <a:lvl4pPr indent="-330200" lvl="3" marL="1828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4pPr>
            <a:lvl5pPr indent="-330200" lvl="4" marL="22860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5pPr>
            <a:lvl6pPr indent="-330200" lvl="5" marL="27432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6pPr>
            <a:lvl7pPr indent="-330200" lvl="6" marL="3200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8pPr>
            <a:lvl9pPr indent="-330200" lvl="8" marL="4114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58" name="Google Shape;58;p6"/>
          <p:cNvSpPr txBox="1"/>
          <p:nvPr>
            <p:ph idx="4" type="body"/>
          </p:nvPr>
        </p:nvSpPr>
        <p:spPr>
          <a:xfrm>
            <a:off x="352426" y="2011680"/>
            <a:ext cx="3886200" cy="3736848"/>
          </a:xfrm>
          <a:prstGeom prst="rect">
            <a:avLst/>
          </a:prstGeom>
          <a:noFill/>
          <a:ln>
            <a:noFill/>
          </a:ln>
        </p:spPr>
        <p:txBody>
          <a:bodyPr anchorCtr="0" anchor="t" bIns="45700" lIns="91425" spcFirstLastPara="1" rIns="91425" wrap="square" tIns="45700"/>
          <a:lstStyle>
            <a:lvl1pPr indent="-228600" lvl="0" marL="457200" marR="0" rtl="0" algn="l">
              <a:spcBef>
                <a:spcPts val="1200"/>
              </a:spcBef>
              <a:spcAft>
                <a:spcPts val="0"/>
              </a:spcAft>
              <a:buClr>
                <a:schemeClr val="accent5"/>
              </a:buClr>
              <a:buSzPts val="1600"/>
              <a:buFont typeface="Arial"/>
              <a:buNone/>
              <a:defRPr b="0" i="0" sz="1600" u="none" cap="none" strike="noStrike">
                <a:solidFill>
                  <a:schemeClr val="lt1"/>
                </a:solidFill>
                <a:latin typeface="Corbel"/>
                <a:ea typeface="Corbel"/>
                <a:cs typeface="Corbel"/>
                <a:sym typeface="Corbel"/>
              </a:defRPr>
            </a:lvl1pPr>
            <a:lvl2pPr indent="-330200" lvl="1" marL="914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2pPr>
            <a:lvl3pPr indent="-330200" lvl="2" marL="1371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3pPr>
            <a:lvl4pPr indent="-330200" lvl="3" marL="1828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4pPr>
            <a:lvl5pPr indent="-330200" lvl="4" marL="22860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5pPr>
            <a:lvl6pPr indent="-330200" lvl="5" marL="27432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6pPr>
            <a:lvl7pPr indent="-330200" lvl="6" marL="3200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8pPr>
            <a:lvl9pPr indent="-330200" lvl="8" marL="4114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59" name="Google Shape;59;p6"/>
          <p:cNvSpPr txBox="1"/>
          <p:nvPr>
            <p:ph type="title"/>
          </p:nvPr>
        </p:nvSpPr>
        <p:spPr>
          <a:xfrm>
            <a:off x="352426" y="228600"/>
            <a:ext cx="7680960" cy="1066800"/>
          </a:xfrm>
          <a:prstGeom prst="rect">
            <a:avLst/>
          </a:prstGeom>
          <a:noFill/>
          <a:ln>
            <a:noFill/>
          </a:ln>
        </p:spPr>
        <p:txBody>
          <a:bodyPr anchorCtr="0" anchor="b" bIns="45700" lIns="91425" spcFirstLastPara="1" rIns="91425" wrap="square" tIns="45700"/>
          <a:lstStyle>
            <a:lvl1pPr lvl="0" marR="0" rtl="0" algn="l">
              <a:spcBef>
                <a:spcPts val="400"/>
              </a:spcBef>
              <a:spcAft>
                <a:spcPts val="0"/>
              </a:spcAft>
              <a:buClr>
                <a:schemeClr val="lt1"/>
              </a:buClr>
              <a:buSzPts val="4000"/>
              <a:buFont typeface="Corbel"/>
              <a:buNone/>
              <a:defRPr b="0" i="0" sz="40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Google Shape;60;p6"/>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61" name="Google Shape;61;p6"/>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000">
                <a:solidFill>
                  <a:srgbClr val="FFFFFF"/>
                </a:solidFill>
                <a:latin typeface="Corbel"/>
                <a:ea typeface="Corbel"/>
                <a:cs typeface="Corbel"/>
                <a:sym typeface="Corbel"/>
              </a:defRPr>
            </a:lvl1pPr>
            <a:lvl2pPr indent="0" lvl="1" marL="0" marR="0" rtl="0" algn="r">
              <a:spcBef>
                <a:spcPts val="0"/>
              </a:spcBef>
              <a:buNone/>
              <a:defRPr b="1" sz="1000">
                <a:solidFill>
                  <a:srgbClr val="FFFFFF"/>
                </a:solidFill>
                <a:latin typeface="Corbel"/>
                <a:ea typeface="Corbel"/>
                <a:cs typeface="Corbel"/>
                <a:sym typeface="Corbel"/>
              </a:defRPr>
            </a:lvl2pPr>
            <a:lvl3pPr indent="0" lvl="2" marL="0" marR="0" rtl="0" algn="r">
              <a:spcBef>
                <a:spcPts val="0"/>
              </a:spcBef>
              <a:buNone/>
              <a:defRPr b="1" sz="1000">
                <a:solidFill>
                  <a:srgbClr val="FFFFFF"/>
                </a:solidFill>
                <a:latin typeface="Corbel"/>
                <a:ea typeface="Corbel"/>
                <a:cs typeface="Corbel"/>
                <a:sym typeface="Corbel"/>
              </a:defRPr>
            </a:lvl3pPr>
            <a:lvl4pPr indent="0" lvl="3" marL="0" marR="0" rtl="0" algn="r">
              <a:spcBef>
                <a:spcPts val="0"/>
              </a:spcBef>
              <a:buNone/>
              <a:defRPr b="1" sz="1000">
                <a:solidFill>
                  <a:srgbClr val="FFFFFF"/>
                </a:solidFill>
                <a:latin typeface="Corbel"/>
                <a:ea typeface="Corbel"/>
                <a:cs typeface="Corbel"/>
                <a:sym typeface="Corbel"/>
              </a:defRPr>
            </a:lvl4pPr>
            <a:lvl5pPr indent="0" lvl="4" marL="0" marR="0" rtl="0" algn="r">
              <a:spcBef>
                <a:spcPts val="0"/>
              </a:spcBef>
              <a:buNone/>
              <a:defRPr b="1" sz="1000">
                <a:solidFill>
                  <a:srgbClr val="FFFFFF"/>
                </a:solidFill>
                <a:latin typeface="Corbel"/>
                <a:ea typeface="Corbel"/>
                <a:cs typeface="Corbel"/>
                <a:sym typeface="Corbel"/>
              </a:defRPr>
            </a:lvl5pPr>
            <a:lvl6pPr indent="0" lvl="5" marL="0" marR="0" rtl="0" algn="r">
              <a:spcBef>
                <a:spcPts val="0"/>
              </a:spcBef>
              <a:buNone/>
              <a:defRPr b="1" sz="1000">
                <a:solidFill>
                  <a:srgbClr val="FFFFFF"/>
                </a:solidFill>
                <a:latin typeface="Corbel"/>
                <a:ea typeface="Corbel"/>
                <a:cs typeface="Corbel"/>
                <a:sym typeface="Corbel"/>
              </a:defRPr>
            </a:lvl6pPr>
            <a:lvl7pPr indent="0" lvl="6" marL="0" marR="0" rtl="0" algn="r">
              <a:spcBef>
                <a:spcPts val="0"/>
              </a:spcBef>
              <a:buNone/>
              <a:defRPr b="1" sz="1000">
                <a:solidFill>
                  <a:srgbClr val="FFFFFF"/>
                </a:solidFill>
                <a:latin typeface="Corbel"/>
                <a:ea typeface="Corbel"/>
                <a:cs typeface="Corbel"/>
                <a:sym typeface="Corbel"/>
              </a:defRPr>
            </a:lvl7pPr>
            <a:lvl8pPr indent="0" lvl="7" marL="0" marR="0" rtl="0" algn="r">
              <a:spcBef>
                <a:spcPts val="0"/>
              </a:spcBef>
              <a:buNone/>
              <a:defRPr b="1" sz="1000">
                <a:solidFill>
                  <a:srgbClr val="FFFFFF"/>
                </a:solidFill>
                <a:latin typeface="Corbel"/>
                <a:ea typeface="Corbel"/>
                <a:cs typeface="Corbel"/>
                <a:sym typeface="Corbel"/>
              </a:defRPr>
            </a:lvl8pPr>
            <a:lvl9pPr indent="0" lvl="8" marL="0" marR="0" rtl="0" algn="r">
              <a:spcBef>
                <a:spcPts val="0"/>
              </a:spcBef>
              <a:buNone/>
              <a:defRPr b="1" sz="1000">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62" name="Google Shape;62;p6"/>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3" name="Shape 63"/>
        <p:cNvGrpSpPr/>
        <p:nvPr/>
      </p:nvGrpSpPr>
      <p:grpSpPr>
        <a:xfrm>
          <a:off x="0" y="0"/>
          <a:ext cx="0" cy="0"/>
          <a:chOff x="0" y="0"/>
          <a:chExt cx="0" cy="0"/>
        </a:xfrm>
      </p:grpSpPr>
      <p:sp>
        <p:nvSpPr>
          <p:cNvPr id="64" name="Google Shape;64;p7"/>
          <p:cNvSpPr/>
          <p:nvPr/>
        </p:nvSpPr>
        <p:spPr>
          <a:xfrm>
            <a:off x="0" y="0"/>
            <a:ext cx="9144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sp>
        <p:nvSpPr>
          <p:cNvPr id="65" name="Google Shape;65;p7"/>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66" name="Google Shape;66;p7"/>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000">
                <a:solidFill>
                  <a:srgbClr val="FFFFFF"/>
                </a:solidFill>
                <a:latin typeface="Corbel"/>
                <a:ea typeface="Corbel"/>
                <a:cs typeface="Corbel"/>
                <a:sym typeface="Corbel"/>
              </a:defRPr>
            </a:lvl1pPr>
            <a:lvl2pPr indent="0" lvl="1" marL="0" marR="0" rtl="0" algn="r">
              <a:spcBef>
                <a:spcPts val="0"/>
              </a:spcBef>
              <a:buNone/>
              <a:defRPr b="1" sz="1000">
                <a:solidFill>
                  <a:srgbClr val="FFFFFF"/>
                </a:solidFill>
                <a:latin typeface="Corbel"/>
                <a:ea typeface="Corbel"/>
                <a:cs typeface="Corbel"/>
                <a:sym typeface="Corbel"/>
              </a:defRPr>
            </a:lvl2pPr>
            <a:lvl3pPr indent="0" lvl="2" marL="0" marR="0" rtl="0" algn="r">
              <a:spcBef>
                <a:spcPts val="0"/>
              </a:spcBef>
              <a:buNone/>
              <a:defRPr b="1" sz="1000">
                <a:solidFill>
                  <a:srgbClr val="FFFFFF"/>
                </a:solidFill>
                <a:latin typeface="Corbel"/>
                <a:ea typeface="Corbel"/>
                <a:cs typeface="Corbel"/>
                <a:sym typeface="Corbel"/>
              </a:defRPr>
            </a:lvl3pPr>
            <a:lvl4pPr indent="0" lvl="3" marL="0" marR="0" rtl="0" algn="r">
              <a:spcBef>
                <a:spcPts val="0"/>
              </a:spcBef>
              <a:buNone/>
              <a:defRPr b="1" sz="1000">
                <a:solidFill>
                  <a:srgbClr val="FFFFFF"/>
                </a:solidFill>
                <a:latin typeface="Corbel"/>
                <a:ea typeface="Corbel"/>
                <a:cs typeface="Corbel"/>
                <a:sym typeface="Corbel"/>
              </a:defRPr>
            </a:lvl4pPr>
            <a:lvl5pPr indent="0" lvl="4" marL="0" marR="0" rtl="0" algn="r">
              <a:spcBef>
                <a:spcPts val="0"/>
              </a:spcBef>
              <a:buNone/>
              <a:defRPr b="1" sz="1000">
                <a:solidFill>
                  <a:srgbClr val="FFFFFF"/>
                </a:solidFill>
                <a:latin typeface="Corbel"/>
                <a:ea typeface="Corbel"/>
                <a:cs typeface="Corbel"/>
                <a:sym typeface="Corbel"/>
              </a:defRPr>
            </a:lvl5pPr>
            <a:lvl6pPr indent="0" lvl="5" marL="0" marR="0" rtl="0" algn="r">
              <a:spcBef>
                <a:spcPts val="0"/>
              </a:spcBef>
              <a:buNone/>
              <a:defRPr b="1" sz="1000">
                <a:solidFill>
                  <a:srgbClr val="FFFFFF"/>
                </a:solidFill>
                <a:latin typeface="Corbel"/>
                <a:ea typeface="Corbel"/>
                <a:cs typeface="Corbel"/>
                <a:sym typeface="Corbel"/>
              </a:defRPr>
            </a:lvl6pPr>
            <a:lvl7pPr indent="0" lvl="6" marL="0" marR="0" rtl="0" algn="r">
              <a:spcBef>
                <a:spcPts val="0"/>
              </a:spcBef>
              <a:buNone/>
              <a:defRPr b="1" sz="1000">
                <a:solidFill>
                  <a:srgbClr val="FFFFFF"/>
                </a:solidFill>
                <a:latin typeface="Corbel"/>
                <a:ea typeface="Corbel"/>
                <a:cs typeface="Corbel"/>
                <a:sym typeface="Corbel"/>
              </a:defRPr>
            </a:lvl7pPr>
            <a:lvl8pPr indent="0" lvl="7" marL="0" marR="0" rtl="0" algn="r">
              <a:spcBef>
                <a:spcPts val="0"/>
              </a:spcBef>
              <a:buNone/>
              <a:defRPr b="1" sz="1000">
                <a:solidFill>
                  <a:srgbClr val="FFFFFF"/>
                </a:solidFill>
                <a:latin typeface="Corbel"/>
                <a:ea typeface="Corbel"/>
                <a:cs typeface="Corbel"/>
                <a:sym typeface="Corbel"/>
              </a:defRPr>
            </a:lvl8pPr>
            <a:lvl9pPr indent="0" lvl="8" marL="0" marR="0" rtl="0" algn="r">
              <a:spcBef>
                <a:spcPts val="0"/>
              </a:spcBef>
              <a:buNone/>
              <a:defRPr b="1" sz="1000">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67" name="Google Shape;67;p7"/>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68" name="Google Shape;68;p7"/>
          <p:cNvSpPr txBox="1"/>
          <p:nvPr>
            <p:ph type="title"/>
          </p:nvPr>
        </p:nvSpPr>
        <p:spPr>
          <a:xfrm>
            <a:off x="352426" y="228600"/>
            <a:ext cx="7680960" cy="1066800"/>
          </a:xfrm>
          <a:prstGeom prst="rect">
            <a:avLst/>
          </a:prstGeom>
          <a:noFill/>
          <a:ln>
            <a:noFill/>
          </a:ln>
        </p:spPr>
        <p:txBody>
          <a:bodyPr anchorCtr="0" anchor="b" bIns="45700" lIns="91425" spcFirstLastPara="1" rIns="91425" wrap="square" tIns="45700"/>
          <a:lstStyle>
            <a:lvl1pPr lvl="0" marR="0" rtl="0" algn="l">
              <a:spcBef>
                <a:spcPts val="400"/>
              </a:spcBef>
              <a:spcAft>
                <a:spcPts val="0"/>
              </a:spcAft>
              <a:buClr>
                <a:schemeClr val="lt1"/>
              </a:buClr>
              <a:buSzPts val="4000"/>
              <a:buFont typeface="Corbel"/>
              <a:buNone/>
              <a:defRPr b="0" i="0" sz="40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9" name="Shape 69"/>
        <p:cNvGrpSpPr/>
        <p:nvPr/>
      </p:nvGrpSpPr>
      <p:grpSpPr>
        <a:xfrm>
          <a:off x="0" y="0"/>
          <a:ext cx="0" cy="0"/>
          <a:chOff x="0" y="0"/>
          <a:chExt cx="0" cy="0"/>
        </a:xfrm>
      </p:grpSpPr>
      <p:sp>
        <p:nvSpPr>
          <p:cNvPr id="70" name="Google Shape;70;p8"/>
          <p:cNvSpPr/>
          <p:nvPr/>
        </p:nvSpPr>
        <p:spPr>
          <a:xfrm>
            <a:off x="0" y="0"/>
            <a:ext cx="9144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sp>
        <p:nvSpPr>
          <p:cNvPr id="71" name="Google Shape;71;p8"/>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72" name="Google Shape;72;p8"/>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000">
                <a:solidFill>
                  <a:srgbClr val="FFFFFF"/>
                </a:solidFill>
                <a:latin typeface="Corbel"/>
                <a:ea typeface="Corbel"/>
                <a:cs typeface="Corbel"/>
                <a:sym typeface="Corbel"/>
              </a:defRPr>
            </a:lvl1pPr>
            <a:lvl2pPr indent="0" lvl="1" marL="0" marR="0" rtl="0" algn="r">
              <a:spcBef>
                <a:spcPts val="0"/>
              </a:spcBef>
              <a:buNone/>
              <a:defRPr b="1" sz="1000">
                <a:solidFill>
                  <a:srgbClr val="FFFFFF"/>
                </a:solidFill>
                <a:latin typeface="Corbel"/>
                <a:ea typeface="Corbel"/>
                <a:cs typeface="Corbel"/>
                <a:sym typeface="Corbel"/>
              </a:defRPr>
            </a:lvl2pPr>
            <a:lvl3pPr indent="0" lvl="2" marL="0" marR="0" rtl="0" algn="r">
              <a:spcBef>
                <a:spcPts val="0"/>
              </a:spcBef>
              <a:buNone/>
              <a:defRPr b="1" sz="1000">
                <a:solidFill>
                  <a:srgbClr val="FFFFFF"/>
                </a:solidFill>
                <a:latin typeface="Corbel"/>
                <a:ea typeface="Corbel"/>
                <a:cs typeface="Corbel"/>
                <a:sym typeface="Corbel"/>
              </a:defRPr>
            </a:lvl3pPr>
            <a:lvl4pPr indent="0" lvl="3" marL="0" marR="0" rtl="0" algn="r">
              <a:spcBef>
                <a:spcPts val="0"/>
              </a:spcBef>
              <a:buNone/>
              <a:defRPr b="1" sz="1000">
                <a:solidFill>
                  <a:srgbClr val="FFFFFF"/>
                </a:solidFill>
                <a:latin typeface="Corbel"/>
                <a:ea typeface="Corbel"/>
                <a:cs typeface="Corbel"/>
                <a:sym typeface="Corbel"/>
              </a:defRPr>
            </a:lvl4pPr>
            <a:lvl5pPr indent="0" lvl="4" marL="0" marR="0" rtl="0" algn="r">
              <a:spcBef>
                <a:spcPts val="0"/>
              </a:spcBef>
              <a:buNone/>
              <a:defRPr b="1" sz="1000">
                <a:solidFill>
                  <a:srgbClr val="FFFFFF"/>
                </a:solidFill>
                <a:latin typeface="Corbel"/>
                <a:ea typeface="Corbel"/>
                <a:cs typeface="Corbel"/>
                <a:sym typeface="Corbel"/>
              </a:defRPr>
            </a:lvl5pPr>
            <a:lvl6pPr indent="0" lvl="5" marL="0" marR="0" rtl="0" algn="r">
              <a:spcBef>
                <a:spcPts val="0"/>
              </a:spcBef>
              <a:buNone/>
              <a:defRPr b="1" sz="1000">
                <a:solidFill>
                  <a:srgbClr val="FFFFFF"/>
                </a:solidFill>
                <a:latin typeface="Corbel"/>
                <a:ea typeface="Corbel"/>
                <a:cs typeface="Corbel"/>
                <a:sym typeface="Corbel"/>
              </a:defRPr>
            </a:lvl6pPr>
            <a:lvl7pPr indent="0" lvl="6" marL="0" marR="0" rtl="0" algn="r">
              <a:spcBef>
                <a:spcPts val="0"/>
              </a:spcBef>
              <a:buNone/>
              <a:defRPr b="1" sz="1000">
                <a:solidFill>
                  <a:srgbClr val="FFFFFF"/>
                </a:solidFill>
                <a:latin typeface="Corbel"/>
                <a:ea typeface="Corbel"/>
                <a:cs typeface="Corbel"/>
                <a:sym typeface="Corbel"/>
              </a:defRPr>
            </a:lvl7pPr>
            <a:lvl8pPr indent="0" lvl="7" marL="0" marR="0" rtl="0" algn="r">
              <a:spcBef>
                <a:spcPts val="0"/>
              </a:spcBef>
              <a:buNone/>
              <a:defRPr b="1" sz="1000">
                <a:solidFill>
                  <a:srgbClr val="FFFFFF"/>
                </a:solidFill>
                <a:latin typeface="Corbel"/>
                <a:ea typeface="Corbel"/>
                <a:cs typeface="Corbel"/>
                <a:sym typeface="Corbel"/>
              </a:defRPr>
            </a:lvl8pPr>
            <a:lvl9pPr indent="0" lvl="8" marL="0" marR="0" rtl="0" algn="r">
              <a:spcBef>
                <a:spcPts val="0"/>
              </a:spcBef>
              <a:buNone/>
              <a:defRPr b="1" sz="1000">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73" name="Google Shape;73;p8"/>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4" name="Shape 74"/>
        <p:cNvGrpSpPr/>
        <p:nvPr/>
      </p:nvGrpSpPr>
      <p:grpSpPr>
        <a:xfrm>
          <a:off x="0" y="0"/>
          <a:ext cx="0" cy="0"/>
          <a:chOff x="0" y="0"/>
          <a:chExt cx="0" cy="0"/>
        </a:xfrm>
      </p:grpSpPr>
      <p:sp>
        <p:nvSpPr>
          <p:cNvPr id="75" name="Google Shape;75;p9"/>
          <p:cNvSpPr/>
          <p:nvPr/>
        </p:nvSpPr>
        <p:spPr>
          <a:xfrm>
            <a:off x="0" y="0"/>
            <a:ext cx="9144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sp>
        <p:nvSpPr>
          <p:cNvPr id="76" name="Google Shape;76;p9"/>
          <p:cNvSpPr/>
          <p:nvPr/>
        </p:nvSpPr>
        <p:spPr>
          <a:xfrm>
            <a:off x="0" y="5734050"/>
            <a:ext cx="9144000" cy="1123950"/>
          </a:xfrm>
          <a:prstGeom prst="rect">
            <a:avLst/>
          </a:prstGeom>
          <a:solidFill>
            <a:schemeClr val="accent5">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cxnSp>
        <p:nvCxnSpPr>
          <p:cNvPr id="77" name="Google Shape;77;p9"/>
          <p:cNvCxnSpPr/>
          <p:nvPr/>
        </p:nvCxnSpPr>
        <p:spPr>
          <a:xfrm>
            <a:off x="0" y="5695950"/>
            <a:ext cx="9144000" cy="1588"/>
          </a:xfrm>
          <a:prstGeom prst="straightConnector1">
            <a:avLst/>
          </a:prstGeom>
          <a:noFill/>
          <a:ln cap="flat" cmpd="sng" w="76200">
            <a:solidFill>
              <a:schemeClr val="lt1"/>
            </a:solidFill>
            <a:prstDash val="solid"/>
            <a:round/>
            <a:headEnd len="sm" w="sm" type="none"/>
            <a:tailEnd len="sm" w="sm" type="none"/>
          </a:ln>
        </p:spPr>
      </p:cxnSp>
      <p:sp>
        <p:nvSpPr>
          <p:cNvPr id="78" name="Google Shape;78;p9"/>
          <p:cNvSpPr txBox="1"/>
          <p:nvPr>
            <p:ph type="title"/>
          </p:nvPr>
        </p:nvSpPr>
        <p:spPr>
          <a:xfrm>
            <a:off x="352426" y="228600"/>
            <a:ext cx="7680960" cy="1066800"/>
          </a:xfrm>
          <a:prstGeom prst="rect">
            <a:avLst/>
          </a:prstGeom>
          <a:noFill/>
          <a:ln>
            <a:noFill/>
          </a:ln>
        </p:spPr>
        <p:txBody>
          <a:bodyPr anchorCtr="0" anchor="b" bIns="45700" lIns="91425" spcFirstLastPara="1" rIns="91425" wrap="square" tIns="45700"/>
          <a:lstStyle>
            <a:lvl1pPr lvl="0" marR="0" rtl="0" algn="l">
              <a:spcBef>
                <a:spcPts val="400"/>
              </a:spcBef>
              <a:spcAft>
                <a:spcPts val="0"/>
              </a:spcAft>
              <a:buClr>
                <a:schemeClr val="lt1"/>
              </a:buClr>
              <a:buSzPts val="4000"/>
              <a:buFont typeface="Corbel"/>
              <a:buNone/>
              <a:defRPr b="0" i="0" sz="40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 name="Google Shape;79;p9"/>
          <p:cNvSpPr txBox="1"/>
          <p:nvPr>
            <p:ph idx="1" type="body"/>
          </p:nvPr>
        </p:nvSpPr>
        <p:spPr>
          <a:xfrm>
            <a:off x="352426" y="1463040"/>
            <a:ext cx="3381375" cy="3967162"/>
          </a:xfrm>
          <a:prstGeom prst="rect">
            <a:avLst/>
          </a:prstGeom>
          <a:noFill/>
          <a:ln>
            <a:noFill/>
          </a:ln>
        </p:spPr>
        <p:txBody>
          <a:bodyPr anchorCtr="0" anchor="t" bIns="45700" lIns="91425" spcFirstLastPara="1" rIns="91425" wrap="square" tIns="45700"/>
          <a:lstStyle>
            <a:lvl1pPr indent="-228600" lvl="0" marL="457200" marR="0" rtl="0" algn="l">
              <a:lnSpc>
                <a:spcPct val="150000"/>
              </a:lnSpc>
              <a:spcBef>
                <a:spcPts val="1200"/>
              </a:spcBef>
              <a:spcAft>
                <a:spcPts val="0"/>
              </a:spcAft>
              <a:buClr>
                <a:schemeClr val="accent5"/>
              </a:buClr>
              <a:buSzPts val="1600"/>
              <a:buFont typeface="Arial"/>
              <a:buNone/>
              <a:defRPr b="0" i="1" sz="1600" u="none" cap="none" strike="noStrike">
                <a:solidFill>
                  <a:schemeClr val="lt2"/>
                </a:solidFill>
                <a:latin typeface="Corbel"/>
                <a:ea typeface="Corbel"/>
                <a:cs typeface="Corbel"/>
                <a:sym typeface="Corbel"/>
              </a:defRPr>
            </a:lvl1pPr>
            <a:lvl2pPr indent="-228600" lvl="1" marL="914400" marR="0" rtl="0" algn="l">
              <a:spcBef>
                <a:spcPts val="600"/>
              </a:spcBef>
              <a:spcAft>
                <a:spcPts val="0"/>
              </a:spcAft>
              <a:buClr>
                <a:schemeClr val="accent1"/>
              </a:buClr>
              <a:buSzPts val="1200"/>
              <a:buFont typeface="Arial"/>
              <a:buNone/>
              <a:defRPr b="0" i="0" sz="1200" u="none" cap="none" strike="noStrike">
                <a:solidFill>
                  <a:schemeClr val="lt1"/>
                </a:solidFill>
                <a:latin typeface="Corbel"/>
                <a:ea typeface="Corbel"/>
                <a:cs typeface="Corbel"/>
                <a:sym typeface="Corbel"/>
              </a:defRPr>
            </a:lvl2pPr>
            <a:lvl3pPr indent="-228600" lvl="2" marL="1371600" marR="0" rtl="0" algn="l">
              <a:spcBef>
                <a:spcPts val="600"/>
              </a:spcBef>
              <a:spcAft>
                <a:spcPts val="0"/>
              </a:spcAft>
              <a:buClr>
                <a:schemeClr val="accent1"/>
              </a:buClr>
              <a:buSzPts val="1000"/>
              <a:buFont typeface="Arial"/>
              <a:buNone/>
              <a:defRPr b="0" i="0" sz="1000" u="none" cap="none" strike="noStrike">
                <a:solidFill>
                  <a:schemeClr val="lt1"/>
                </a:solidFill>
                <a:latin typeface="Corbel"/>
                <a:ea typeface="Corbel"/>
                <a:cs typeface="Corbel"/>
                <a:sym typeface="Corbel"/>
              </a:defRPr>
            </a:lvl3pPr>
            <a:lvl4pPr indent="-228600" lvl="3" marL="18288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4pPr>
            <a:lvl5pPr indent="-228600" lvl="4" marL="22860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5pPr>
            <a:lvl6pPr indent="-228600" lvl="5" marL="27432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6pPr>
            <a:lvl7pPr indent="-228600" lvl="6" marL="32004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7pPr>
            <a:lvl8pPr indent="-228600" lvl="7" marL="36576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8pPr>
            <a:lvl9pPr indent="-228600" lvl="8" marL="41148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9pPr>
          </a:lstStyle>
          <a:p/>
        </p:txBody>
      </p:sp>
      <p:sp>
        <p:nvSpPr>
          <p:cNvPr id="80" name="Google Shape;80;p9"/>
          <p:cNvSpPr txBox="1"/>
          <p:nvPr>
            <p:ph idx="2" type="body"/>
          </p:nvPr>
        </p:nvSpPr>
        <p:spPr>
          <a:xfrm>
            <a:off x="4105275" y="1463040"/>
            <a:ext cx="4681538" cy="3968496"/>
          </a:xfrm>
          <a:prstGeom prst="rect">
            <a:avLst/>
          </a:prstGeom>
          <a:noFill/>
          <a:ln>
            <a:noFill/>
          </a:ln>
        </p:spPr>
        <p:txBody>
          <a:bodyPr anchorCtr="0" anchor="t" bIns="45700" lIns="91425" spcFirstLastPara="1" rIns="91425" wrap="square" tIns="45700"/>
          <a:lstStyle>
            <a:lvl1pPr indent="-228600" lvl="0" marL="457200" marR="0" rtl="0" algn="l">
              <a:spcBef>
                <a:spcPts val="1200"/>
              </a:spcBef>
              <a:spcAft>
                <a:spcPts val="0"/>
              </a:spcAft>
              <a:buClr>
                <a:schemeClr val="accent5"/>
              </a:buClr>
              <a:buSzPts val="1600"/>
              <a:buFont typeface="Arial"/>
              <a:buNone/>
              <a:defRPr b="0" i="0" sz="1600" u="none" cap="none" strike="noStrike">
                <a:solidFill>
                  <a:schemeClr val="lt1"/>
                </a:solidFill>
                <a:latin typeface="Corbel"/>
                <a:ea typeface="Corbel"/>
                <a:cs typeface="Corbel"/>
                <a:sym typeface="Corbel"/>
              </a:defRPr>
            </a:lvl1pPr>
            <a:lvl2pPr indent="-330200" lvl="1" marL="914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2pPr>
            <a:lvl3pPr indent="-330200" lvl="2" marL="1371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3pPr>
            <a:lvl4pPr indent="-330200" lvl="3" marL="1828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4pPr>
            <a:lvl5pPr indent="-330200" lvl="4" marL="22860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5pPr>
            <a:lvl6pPr indent="-330200" lvl="5" marL="27432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6pPr>
            <a:lvl7pPr indent="-330200" lvl="6" marL="3200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8pPr>
            <a:lvl9pPr indent="-330200" lvl="8" marL="4114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81" name="Google Shape;81;p9"/>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82" name="Google Shape;82;p9"/>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000">
                <a:solidFill>
                  <a:srgbClr val="FFFFFF"/>
                </a:solidFill>
                <a:latin typeface="Corbel"/>
                <a:ea typeface="Corbel"/>
                <a:cs typeface="Corbel"/>
                <a:sym typeface="Corbel"/>
              </a:defRPr>
            </a:lvl1pPr>
            <a:lvl2pPr indent="0" lvl="1" marL="0" marR="0" rtl="0" algn="r">
              <a:spcBef>
                <a:spcPts val="0"/>
              </a:spcBef>
              <a:buNone/>
              <a:defRPr b="1" sz="1000">
                <a:solidFill>
                  <a:srgbClr val="FFFFFF"/>
                </a:solidFill>
                <a:latin typeface="Corbel"/>
                <a:ea typeface="Corbel"/>
                <a:cs typeface="Corbel"/>
                <a:sym typeface="Corbel"/>
              </a:defRPr>
            </a:lvl2pPr>
            <a:lvl3pPr indent="0" lvl="2" marL="0" marR="0" rtl="0" algn="r">
              <a:spcBef>
                <a:spcPts val="0"/>
              </a:spcBef>
              <a:buNone/>
              <a:defRPr b="1" sz="1000">
                <a:solidFill>
                  <a:srgbClr val="FFFFFF"/>
                </a:solidFill>
                <a:latin typeface="Corbel"/>
                <a:ea typeface="Corbel"/>
                <a:cs typeface="Corbel"/>
                <a:sym typeface="Corbel"/>
              </a:defRPr>
            </a:lvl3pPr>
            <a:lvl4pPr indent="0" lvl="3" marL="0" marR="0" rtl="0" algn="r">
              <a:spcBef>
                <a:spcPts val="0"/>
              </a:spcBef>
              <a:buNone/>
              <a:defRPr b="1" sz="1000">
                <a:solidFill>
                  <a:srgbClr val="FFFFFF"/>
                </a:solidFill>
                <a:latin typeface="Corbel"/>
                <a:ea typeface="Corbel"/>
                <a:cs typeface="Corbel"/>
                <a:sym typeface="Corbel"/>
              </a:defRPr>
            </a:lvl4pPr>
            <a:lvl5pPr indent="0" lvl="4" marL="0" marR="0" rtl="0" algn="r">
              <a:spcBef>
                <a:spcPts val="0"/>
              </a:spcBef>
              <a:buNone/>
              <a:defRPr b="1" sz="1000">
                <a:solidFill>
                  <a:srgbClr val="FFFFFF"/>
                </a:solidFill>
                <a:latin typeface="Corbel"/>
                <a:ea typeface="Corbel"/>
                <a:cs typeface="Corbel"/>
                <a:sym typeface="Corbel"/>
              </a:defRPr>
            </a:lvl5pPr>
            <a:lvl6pPr indent="0" lvl="5" marL="0" marR="0" rtl="0" algn="r">
              <a:spcBef>
                <a:spcPts val="0"/>
              </a:spcBef>
              <a:buNone/>
              <a:defRPr b="1" sz="1000">
                <a:solidFill>
                  <a:srgbClr val="FFFFFF"/>
                </a:solidFill>
                <a:latin typeface="Corbel"/>
                <a:ea typeface="Corbel"/>
                <a:cs typeface="Corbel"/>
                <a:sym typeface="Corbel"/>
              </a:defRPr>
            </a:lvl6pPr>
            <a:lvl7pPr indent="0" lvl="6" marL="0" marR="0" rtl="0" algn="r">
              <a:spcBef>
                <a:spcPts val="0"/>
              </a:spcBef>
              <a:buNone/>
              <a:defRPr b="1" sz="1000">
                <a:solidFill>
                  <a:srgbClr val="FFFFFF"/>
                </a:solidFill>
                <a:latin typeface="Corbel"/>
                <a:ea typeface="Corbel"/>
                <a:cs typeface="Corbel"/>
                <a:sym typeface="Corbel"/>
              </a:defRPr>
            </a:lvl7pPr>
            <a:lvl8pPr indent="0" lvl="7" marL="0" marR="0" rtl="0" algn="r">
              <a:spcBef>
                <a:spcPts val="0"/>
              </a:spcBef>
              <a:buNone/>
              <a:defRPr b="1" sz="1000">
                <a:solidFill>
                  <a:srgbClr val="FFFFFF"/>
                </a:solidFill>
                <a:latin typeface="Corbel"/>
                <a:ea typeface="Corbel"/>
                <a:cs typeface="Corbel"/>
                <a:sym typeface="Corbel"/>
              </a:defRPr>
            </a:lvl8pPr>
            <a:lvl9pPr indent="0" lvl="8" marL="0" marR="0" rtl="0" algn="r">
              <a:spcBef>
                <a:spcPts val="0"/>
              </a:spcBef>
              <a:buNone/>
              <a:defRPr b="1" sz="1000">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83" name="Google Shape;83;p9"/>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84" name="Shape 84"/>
        <p:cNvGrpSpPr/>
        <p:nvPr/>
      </p:nvGrpSpPr>
      <p:grpSpPr>
        <a:xfrm>
          <a:off x="0" y="0"/>
          <a:ext cx="0" cy="0"/>
          <a:chOff x="0" y="0"/>
          <a:chExt cx="0" cy="0"/>
        </a:xfrm>
      </p:grpSpPr>
      <p:sp>
        <p:nvSpPr>
          <p:cNvPr id="85" name="Google Shape;85;p10"/>
          <p:cNvSpPr/>
          <p:nvPr/>
        </p:nvSpPr>
        <p:spPr>
          <a:xfrm>
            <a:off x="0" y="0"/>
            <a:ext cx="9144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sp>
        <p:nvSpPr>
          <p:cNvPr id="86" name="Google Shape;86;p10"/>
          <p:cNvSpPr/>
          <p:nvPr>
            <p:ph idx="2" type="pic"/>
          </p:nvPr>
        </p:nvSpPr>
        <p:spPr>
          <a:xfrm>
            <a:off x="5229224" y="0"/>
            <a:ext cx="3914775" cy="5657850"/>
          </a:xfrm>
          <a:prstGeom prst="rect">
            <a:avLst/>
          </a:prstGeom>
          <a:noFill/>
          <a:ln>
            <a:noFill/>
          </a:ln>
        </p:spPr>
        <p:txBody>
          <a:bodyPr anchorCtr="0" anchor="ctr" bIns="45700" lIns="91425" spcFirstLastPara="1" rIns="91425" wrap="square" tIns="45700"/>
          <a:lstStyle>
            <a:lvl1pPr lvl="0" marR="0" rtl="0" algn="ctr">
              <a:spcBef>
                <a:spcPts val="1200"/>
              </a:spcBef>
              <a:spcAft>
                <a:spcPts val="0"/>
              </a:spcAft>
              <a:buClr>
                <a:schemeClr val="accent5"/>
              </a:buClr>
              <a:buSzPts val="3200"/>
              <a:buFont typeface="Arial"/>
              <a:buNone/>
              <a:defRPr b="0" i="0" sz="3200" u="none" cap="none" strike="noStrike">
                <a:solidFill>
                  <a:schemeClr val="lt1"/>
                </a:solidFill>
                <a:latin typeface="Corbel"/>
                <a:ea typeface="Corbel"/>
                <a:cs typeface="Corbel"/>
                <a:sym typeface="Corbel"/>
              </a:defRPr>
            </a:lvl1pPr>
            <a:lvl2pPr lvl="1" marR="0" rtl="0" algn="l">
              <a:spcBef>
                <a:spcPts val="600"/>
              </a:spcBef>
              <a:spcAft>
                <a:spcPts val="0"/>
              </a:spcAft>
              <a:buClr>
                <a:schemeClr val="accent1"/>
              </a:buClr>
              <a:buSzPts val="2800"/>
              <a:buFont typeface="Arial"/>
              <a:buNone/>
              <a:defRPr b="0" i="0" sz="2800" u="none" cap="none" strike="noStrike">
                <a:solidFill>
                  <a:schemeClr val="lt1"/>
                </a:solidFill>
                <a:latin typeface="Corbel"/>
                <a:ea typeface="Corbel"/>
                <a:cs typeface="Corbel"/>
                <a:sym typeface="Corbel"/>
              </a:defRPr>
            </a:lvl2pPr>
            <a:lvl3pPr lvl="2" marR="0" rtl="0" algn="l">
              <a:spcBef>
                <a:spcPts val="600"/>
              </a:spcBef>
              <a:spcAft>
                <a:spcPts val="0"/>
              </a:spcAft>
              <a:buClr>
                <a:schemeClr val="accent1"/>
              </a:buClr>
              <a:buSzPts val="2400"/>
              <a:buFont typeface="Arial"/>
              <a:buNone/>
              <a:defRPr b="0" i="0" sz="2400" u="none" cap="none" strike="noStrike">
                <a:solidFill>
                  <a:schemeClr val="lt1"/>
                </a:solidFill>
                <a:latin typeface="Corbel"/>
                <a:ea typeface="Corbel"/>
                <a:cs typeface="Corbel"/>
                <a:sym typeface="Corbel"/>
              </a:defRPr>
            </a:lvl3pPr>
            <a:lvl4pPr lvl="3" marR="0" rtl="0" algn="l">
              <a:spcBef>
                <a:spcPts val="600"/>
              </a:spcBef>
              <a:spcAft>
                <a:spcPts val="0"/>
              </a:spcAft>
              <a:buClr>
                <a:schemeClr val="accent1"/>
              </a:buClr>
              <a:buSzPts val="2000"/>
              <a:buFont typeface="Arial"/>
              <a:buNone/>
              <a:defRPr b="0" i="0" sz="2000" u="none" cap="none" strike="noStrike">
                <a:solidFill>
                  <a:schemeClr val="lt1"/>
                </a:solidFill>
                <a:latin typeface="Corbel"/>
                <a:ea typeface="Corbel"/>
                <a:cs typeface="Corbel"/>
                <a:sym typeface="Corbel"/>
              </a:defRPr>
            </a:lvl4pPr>
            <a:lvl5pPr lvl="4" marR="0" rtl="0" algn="l">
              <a:spcBef>
                <a:spcPts val="600"/>
              </a:spcBef>
              <a:spcAft>
                <a:spcPts val="0"/>
              </a:spcAft>
              <a:buClr>
                <a:schemeClr val="accent1"/>
              </a:buClr>
              <a:buSzPts val="2000"/>
              <a:buFont typeface="Arial"/>
              <a:buNone/>
              <a:defRPr b="0" i="0" sz="2000" u="none" cap="none" strike="noStrike">
                <a:solidFill>
                  <a:schemeClr val="lt1"/>
                </a:solidFill>
                <a:latin typeface="Corbel"/>
                <a:ea typeface="Corbel"/>
                <a:cs typeface="Corbel"/>
                <a:sym typeface="Corbel"/>
              </a:defRPr>
            </a:lvl5pPr>
            <a:lvl6pPr lvl="5" marR="0" rtl="0" algn="l">
              <a:spcBef>
                <a:spcPts val="600"/>
              </a:spcBef>
              <a:spcAft>
                <a:spcPts val="0"/>
              </a:spcAft>
              <a:buClr>
                <a:schemeClr val="accent1"/>
              </a:buClr>
              <a:buSzPts val="2000"/>
              <a:buFont typeface="Arial"/>
              <a:buNone/>
              <a:defRPr b="0" i="0" sz="2000" u="none" cap="none" strike="noStrike">
                <a:solidFill>
                  <a:schemeClr val="lt1"/>
                </a:solidFill>
                <a:latin typeface="Corbel"/>
                <a:ea typeface="Corbel"/>
                <a:cs typeface="Corbel"/>
                <a:sym typeface="Corbel"/>
              </a:defRPr>
            </a:lvl6pPr>
            <a:lvl7pPr lvl="6" marR="0" rtl="0" algn="l">
              <a:spcBef>
                <a:spcPts val="600"/>
              </a:spcBef>
              <a:spcAft>
                <a:spcPts val="0"/>
              </a:spcAft>
              <a:buClr>
                <a:schemeClr val="accent1"/>
              </a:buClr>
              <a:buSzPts val="2000"/>
              <a:buFont typeface="Arial"/>
              <a:buNone/>
              <a:defRPr b="0" i="0" sz="2000" u="none" cap="none" strike="noStrike">
                <a:solidFill>
                  <a:schemeClr val="lt1"/>
                </a:solidFill>
                <a:latin typeface="Corbel"/>
                <a:ea typeface="Corbel"/>
                <a:cs typeface="Corbel"/>
                <a:sym typeface="Corbel"/>
              </a:defRPr>
            </a:lvl7pPr>
            <a:lvl8pPr lvl="7" marR="0" rtl="0" algn="l">
              <a:spcBef>
                <a:spcPts val="600"/>
              </a:spcBef>
              <a:spcAft>
                <a:spcPts val="0"/>
              </a:spcAft>
              <a:buClr>
                <a:schemeClr val="accent1"/>
              </a:buClr>
              <a:buSzPts val="2000"/>
              <a:buFont typeface="Arial"/>
              <a:buNone/>
              <a:defRPr b="0" i="0" sz="2000" u="none" cap="none" strike="noStrike">
                <a:solidFill>
                  <a:schemeClr val="lt1"/>
                </a:solidFill>
                <a:latin typeface="Corbel"/>
                <a:ea typeface="Corbel"/>
                <a:cs typeface="Corbel"/>
                <a:sym typeface="Corbel"/>
              </a:defRPr>
            </a:lvl8pPr>
            <a:lvl9pPr lvl="8" marR="0" rtl="0" algn="l">
              <a:spcBef>
                <a:spcPts val="600"/>
              </a:spcBef>
              <a:spcAft>
                <a:spcPts val="0"/>
              </a:spcAft>
              <a:buClr>
                <a:schemeClr val="accent1"/>
              </a:buClr>
              <a:buSzPts val="2000"/>
              <a:buFont typeface="Arial"/>
              <a:buNone/>
              <a:defRPr b="0" i="0" sz="2000" u="none" cap="none" strike="noStrike">
                <a:solidFill>
                  <a:schemeClr val="lt1"/>
                </a:solidFill>
                <a:latin typeface="Corbel"/>
                <a:ea typeface="Corbel"/>
                <a:cs typeface="Corbel"/>
                <a:sym typeface="Corbel"/>
              </a:defRPr>
            </a:lvl9pPr>
          </a:lstStyle>
          <a:p/>
        </p:txBody>
      </p:sp>
      <p:sp>
        <p:nvSpPr>
          <p:cNvPr id="87" name="Google Shape;87;p10"/>
          <p:cNvSpPr txBox="1"/>
          <p:nvPr>
            <p:ph idx="1" type="body"/>
          </p:nvPr>
        </p:nvSpPr>
        <p:spPr>
          <a:xfrm>
            <a:off x="352426" y="1600199"/>
            <a:ext cx="4572000" cy="3593237"/>
          </a:xfrm>
          <a:prstGeom prst="rect">
            <a:avLst/>
          </a:prstGeom>
          <a:noFill/>
          <a:ln>
            <a:noFill/>
          </a:ln>
        </p:spPr>
        <p:txBody>
          <a:bodyPr anchorCtr="0" anchor="t" bIns="45700" lIns="91425" spcFirstLastPara="1" rIns="91425" wrap="square" tIns="45700"/>
          <a:lstStyle>
            <a:lvl1pPr indent="-228600" lvl="0" marL="457200" marR="0" rtl="0" algn="l">
              <a:lnSpc>
                <a:spcPct val="150000"/>
              </a:lnSpc>
              <a:spcBef>
                <a:spcPts val="0"/>
              </a:spcBef>
              <a:spcAft>
                <a:spcPts val="0"/>
              </a:spcAft>
              <a:buClr>
                <a:schemeClr val="accent5"/>
              </a:buClr>
              <a:buSzPts val="1600"/>
              <a:buFont typeface="Arial"/>
              <a:buNone/>
              <a:defRPr b="0" i="1" sz="1600" u="none" cap="none" strike="noStrike">
                <a:solidFill>
                  <a:schemeClr val="lt1"/>
                </a:solidFill>
                <a:latin typeface="Corbel"/>
                <a:ea typeface="Corbel"/>
                <a:cs typeface="Corbel"/>
                <a:sym typeface="Corbel"/>
              </a:defRPr>
            </a:lvl1pPr>
            <a:lvl2pPr indent="-228600" lvl="1" marL="914400" marR="0" rtl="0" algn="l">
              <a:spcBef>
                <a:spcPts val="600"/>
              </a:spcBef>
              <a:spcAft>
                <a:spcPts val="0"/>
              </a:spcAft>
              <a:buClr>
                <a:schemeClr val="accent1"/>
              </a:buClr>
              <a:buSzPts val="1600"/>
              <a:buFont typeface="Arial"/>
              <a:buNone/>
              <a:defRPr b="0" i="0" sz="1600" u="none" cap="none" strike="noStrike">
                <a:solidFill>
                  <a:schemeClr val="dk2"/>
                </a:solidFill>
                <a:latin typeface="Corbel"/>
                <a:ea typeface="Corbel"/>
                <a:cs typeface="Corbel"/>
                <a:sym typeface="Corbel"/>
              </a:defRPr>
            </a:lvl2pPr>
            <a:lvl3pPr indent="-228600" lvl="2" marL="1371600" marR="0" rtl="0" algn="l">
              <a:spcBef>
                <a:spcPts val="600"/>
              </a:spcBef>
              <a:spcAft>
                <a:spcPts val="0"/>
              </a:spcAft>
              <a:buClr>
                <a:schemeClr val="accent1"/>
              </a:buClr>
              <a:buSzPts val="1600"/>
              <a:buFont typeface="Arial"/>
              <a:buNone/>
              <a:defRPr b="0" i="0" sz="1600" u="none" cap="none" strike="noStrike">
                <a:solidFill>
                  <a:schemeClr val="dk2"/>
                </a:solidFill>
                <a:latin typeface="Corbel"/>
                <a:ea typeface="Corbel"/>
                <a:cs typeface="Corbel"/>
                <a:sym typeface="Corbel"/>
              </a:defRPr>
            </a:lvl3pPr>
            <a:lvl4pPr indent="-228600" lvl="3" marL="1828800" marR="0" rtl="0" algn="l">
              <a:spcBef>
                <a:spcPts val="600"/>
              </a:spcBef>
              <a:spcAft>
                <a:spcPts val="0"/>
              </a:spcAft>
              <a:buClr>
                <a:schemeClr val="accent1"/>
              </a:buClr>
              <a:buSzPts val="1600"/>
              <a:buFont typeface="Arial"/>
              <a:buNone/>
              <a:defRPr b="0" i="0" sz="1600" u="none" cap="none" strike="noStrike">
                <a:solidFill>
                  <a:schemeClr val="dk2"/>
                </a:solidFill>
                <a:latin typeface="Corbel"/>
                <a:ea typeface="Corbel"/>
                <a:cs typeface="Corbel"/>
                <a:sym typeface="Corbel"/>
              </a:defRPr>
            </a:lvl4pPr>
            <a:lvl5pPr indent="-228600" lvl="4" marL="2286000" marR="0" rtl="0" algn="l">
              <a:spcBef>
                <a:spcPts val="600"/>
              </a:spcBef>
              <a:spcAft>
                <a:spcPts val="0"/>
              </a:spcAft>
              <a:buClr>
                <a:schemeClr val="accent1"/>
              </a:buClr>
              <a:buSzPts val="1600"/>
              <a:buFont typeface="Arial"/>
              <a:buNone/>
              <a:defRPr b="0" i="0" sz="1600" u="none" cap="none" strike="noStrike">
                <a:solidFill>
                  <a:schemeClr val="dk2"/>
                </a:solidFill>
                <a:latin typeface="Corbel"/>
                <a:ea typeface="Corbel"/>
                <a:cs typeface="Corbel"/>
                <a:sym typeface="Corbel"/>
              </a:defRPr>
            </a:lvl5pPr>
            <a:lvl6pPr indent="-330200" lvl="5" marL="27432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6pPr>
            <a:lvl7pPr indent="-330200" lvl="6" marL="3200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8pPr>
            <a:lvl9pPr indent="-330200" lvl="8" marL="4114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88" name="Google Shape;88;p10"/>
          <p:cNvSpPr/>
          <p:nvPr/>
        </p:nvSpPr>
        <p:spPr>
          <a:xfrm>
            <a:off x="0" y="5734050"/>
            <a:ext cx="9144000" cy="1123950"/>
          </a:xfrm>
          <a:prstGeom prst="rect">
            <a:avLst/>
          </a:prstGeom>
          <a:solidFill>
            <a:schemeClr val="accent5">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cxnSp>
        <p:nvCxnSpPr>
          <p:cNvPr id="89" name="Google Shape;89;p10"/>
          <p:cNvCxnSpPr/>
          <p:nvPr/>
        </p:nvCxnSpPr>
        <p:spPr>
          <a:xfrm>
            <a:off x="0" y="5695950"/>
            <a:ext cx="9144000" cy="1588"/>
          </a:xfrm>
          <a:prstGeom prst="straightConnector1">
            <a:avLst/>
          </a:prstGeom>
          <a:noFill/>
          <a:ln cap="flat" cmpd="sng" w="76200">
            <a:solidFill>
              <a:schemeClr val="lt1"/>
            </a:solidFill>
            <a:prstDash val="solid"/>
            <a:round/>
            <a:headEnd len="sm" w="sm" type="none"/>
            <a:tailEnd len="sm" w="sm" type="none"/>
          </a:ln>
        </p:spPr>
      </p:cxnSp>
      <p:sp>
        <p:nvSpPr>
          <p:cNvPr id="90" name="Google Shape;90;p10"/>
          <p:cNvSpPr txBox="1"/>
          <p:nvPr>
            <p:ph type="title"/>
          </p:nvPr>
        </p:nvSpPr>
        <p:spPr>
          <a:xfrm>
            <a:off x="352425" y="275208"/>
            <a:ext cx="4572000" cy="1324992"/>
          </a:xfrm>
          <a:prstGeom prst="rect">
            <a:avLst/>
          </a:prstGeom>
          <a:noFill/>
          <a:ln>
            <a:noFill/>
          </a:ln>
        </p:spPr>
        <p:txBody>
          <a:bodyPr anchorCtr="0" anchor="b" bIns="45700" lIns="91425" spcFirstLastPara="1" rIns="91425" wrap="square" tIns="45700"/>
          <a:lstStyle>
            <a:lvl1pPr lvl="0" marR="0" rtl="0" algn="l">
              <a:spcBef>
                <a:spcPts val="400"/>
              </a:spcBef>
              <a:spcAft>
                <a:spcPts val="0"/>
              </a:spcAft>
              <a:buClr>
                <a:schemeClr val="lt1"/>
              </a:buClr>
              <a:buSzPts val="4000"/>
              <a:buFont typeface="Corbel"/>
              <a:buNone/>
              <a:defRPr b="0" i="0" sz="40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1" name="Google Shape;91;p10"/>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92" name="Google Shape;92;p10"/>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000">
                <a:solidFill>
                  <a:srgbClr val="FFFFFF"/>
                </a:solidFill>
                <a:latin typeface="Corbel"/>
                <a:ea typeface="Corbel"/>
                <a:cs typeface="Corbel"/>
                <a:sym typeface="Corbel"/>
              </a:defRPr>
            </a:lvl1pPr>
            <a:lvl2pPr indent="0" lvl="1" marL="0" marR="0" rtl="0" algn="r">
              <a:spcBef>
                <a:spcPts val="0"/>
              </a:spcBef>
              <a:buNone/>
              <a:defRPr b="1" sz="1000">
                <a:solidFill>
                  <a:srgbClr val="FFFFFF"/>
                </a:solidFill>
                <a:latin typeface="Corbel"/>
                <a:ea typeface="Corbel"/>
                <a:cs typeface="Corbel"/>
                <a:sym typeface="Corbel"/>
              </a:defRPr>
            </a:lvl2pPr>
            <a:lvl3pPr indent="0" lvl="2" marL="0" marR="0" rtl="0" algn="r">
              <a:spcBef>
                <a:spcPts val="0"/>
              </a:spcBef>
              <a:buNone/>
              <a:defRPr b="1" sz="1000">
                <a:solidFill>
                  <a:srgbClr val="FFFFFF"/>
                </a:solidFill>
                <a:latin typeface="Corbel"/>
                <a:ea typeface="Corbel"/>
                <a:cs typeface="Corbel"/>
                <a:sym typeface="Corbel"/>
              </a:defRPr>
            </a:lvl3pPr>
            <a:lvl4pPr indent="0" lvl="3" marL="0" marR="0" rtl="0" algn="r">
              <a:spcBef>
                <a:spcPts val="0"/>
              </a:spcBef>
              <a:buNone/>
              <a:defRPr b="1" sz="1000">
                <a:solidFill>
                  <a:srgbClr val="FFFFFF"/>
                </a:solidFill>
                <a:latin typeface="Corbel"/>
                <a:ea typeface="Corbel"/>
                <a:cs typeface="Corbel"/>
                <a:sym typeface="Corbel"/>
              </a:defRPr>
            </a:lvl4pPr>
            <a:lvl5pPr indent="0" lvl="4" marL="0" marR="0" rtl="0" algn="r">
              <a:spcBef>
                <a:spcPts val="0"/>
              </a:spcBef>
              <a:buNone/>
              <a:defRPr b="1" sz="1000">
                <a:solidFill>
                  <a:srgbClr val="FFFFFF"/>
                </a:solidFill>
                <a:latin typeface="Corbel"/>
                <a:ea typeface="Corbel"/>
                <a:cs typeface="Corbel"/>
                <a:sym typeface="Corbel"/>
              </a:defRPr>
            </a:lvl5pPr>
            <a:lvl6pPr indent="0" lvl="5" marL="0" marR="0" rtl="0" algn="r">
              <a:spcBef>
                <a:spcPts val="0"/>
              </a:spcBef>
              <a:buNone/>
              <a:defRPr b="1" sz="1000">
                <a:solidFill>
                  <a:srgbClr val="FFFFFF"/>
                </a:solidFill>
                <a:latin typeface="Corbel"/>
                <a:ea typeface="Corbel"/>
                <a:cs typeface="Corbel"/>
                <a:sym typeface="Corbel"/>
              </a:defRPr>
            </a:lvl6pPr>
            <a:lvl7pPr indent="0" lvl="6" marL="0" marR="0" rtl="0" algn="r">
              <a:spcBef>
                <a:spcPts val="0"/>
              </a:spcBef>
              <a:buNone/>
              <a:defRPr b="1" sz="1000">
                <a:solidFill>
                  <a:srgbClr val="FFFFFF"/>
                </a:solidFill>
                <a:latin typeface="Corbel"/>
                <a:ea typeface="Corbel"/>
                <a:cs typeface="Corbel"/>
                <a:sym typeface="Corbel"/>
              </a:defRPr>
            </a:lvl7pPr>
            <a:lvl8pPr indent="0" lvl="7" marL="0" marR="0" rtl="0" algn="r">
              <a:spcBef>
                <a:spcPts val="0"/>
              </a:spcBef>
              <a:buNone/>
              <a:defRPr b="1" sz="1000">
                <a:solidFill>
                  <a:srgbClr val="FFFFFF"/>
                </a:solidFill>
                <a:latin typeface="Corbel"/>
                <a:ea typeface="Corbel"/>
                <a:cs typeface="Corbel"/>
                <a:sym typeface="Corbel"/>
              </a:defRPr>
            </a:lvl8pPr>
            <a:lvl9pPr indent="0" lvl="8" marL="0" marR="0" rtl="0" algn="r">
              <a:spcBef>
                <a:spcPts val="0"/>
              </a:spcBef>
              <a:buNone/>
              <a:defRPr b="1" sz="1000">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93" name="Google Shape;93;p10"/>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7.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theme" Target="../theme/theme1.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52426" y="228600"/>
            <a:ext cx="7680960" cy="1066800"/>
          </a:xfrm>
          <a:prstGeom prst="rect">
            <a:avLst/>
          </a:prstGeom>
          <a:noFill/>
          <a:ln>
            <a:noFill/>
          </a:ln>
        </p:spPr>
        <p:txBody>
          <a:bodyPr anchorCtr="0" anchor="b" bIns="45700" lIns="91425" spcFirstLastPara="1" rIns="91425" wrap="square" tIns="45700"/>
          <a:lstStyle>
            <a:lvl1pPr lvl="0" marR="0" rtl="0" algn="l">
              <a:spcBef>
                <a:spcPts val="400"/>
              </a:spcBef>
              <a:spcAft>
                <a:spcPts val="0"/>
              </a:spcAft>
              <a:buClr>
                <a:schemeClr val="lt1"/>
              </a:buClr>
              <a:buSzPts val="4000"/>
              <a:buFont typeface="Corbel"/>
              <a:buNone/>
              <a:defRPr b="0" i="0" sz="40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52426" y="1463040"/>
            <a:ext cx="7680960" cy="4343400"/>
          </a:xfrm>
          <a:prstGeom prst="rect">
            <a:avLst/>
          </a:prstGeom>
          <a:noFill/>
          <a:ln>
            <a:noFill/>
          </a:ln>
        </p:spPr>
        <p:txBody>
          <a:bodyPr anchorCtr="0" anchor="t" bIns="45700" lIns="91425" spcFirstLastPara="1" rIns="91425" wrap="square" tIns="45700"/>
          <a:lstStyle>
            <a:lvl1pPr indent="-228600" lvl="0" marL="457200" marR="0" rtl="0" algn="l">
              <a:spcBef>
                <a:spcPts val="1200"/>
              </a:spcBef>
              <a:spcAft>
                <a:spcPts val="0"/>
              </a:spcAft>
              <a:buClr>
                <a:schemeClr val="accent5"/>
              </a:buClr>
              <a:buSzPts val="1800"/>
              <a:buFont typeface="Arial"/>
              <a:buNone/>
              <a:defRPr b="0" i="0" sz="1800" u="none" cap="none" strike="noStrike">
                <a:solidFill>
                  <a:schemeClr val="lt1"/>
                </a:solidFill>
                <a:latin typeface="Corbel"/>
                <a:ea typeface="Corbel"/>
                <a:cs typeface="Corbel"/>
                <a:sym typeface="Corbel"/>
              </a:defRPr>
            </a:lvl1pPr>
            <a:lvl2pPr indent="-330200" lvl="1" marL="914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2pPr>
            <a:lvl3pPr indent="-330200" lvl="2" marL="1371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3pPr>
            <a:lvl4pPr indent="-330200" lvl="3" marL="1828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4pPr>
            <a:lvl5pPr indent="-330200" lvl="4" marL="22860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5pPr>
            <a:lvl6pPr indent="-330200" lvl="5" marL="27432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6pPr>
            <a:lvl7pPr indent="-330200" lvl="6" marL="3200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8pPr>
            <a:lvl9pPr indent="-330200" lvl="8" marL="4114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12" name="Google Shape;12;p1"/>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10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3" name="Google Shape;13;p1"/>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4" name="Google Shape;14;p1"/>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000" u="none" cap="none" strike="noStrike">
                <a:solidFill>
                  <a:srgbClr val="FFFFFF"/>
                </a:solidFill>
                <a:latin typeface="Corbel"/>
                <a:ea typeface="Corbel"/>
                <a:cs typeface="Corbel"/>
                <a:sym typeface="Corbel"/>
              </a:defRPr>
            </a:lvl1pPr>
            <a:lvl2pPr indent="0" lvl="1" marL="0" marR="0" rtl="0" algn="r">
              <a:spcBef>
                <a:spcPts val="0"/>
              </a:spcBef>
              <a:buNone/>
              <a:defRPr b="1" i="0" sz="1000" u="none" cap="none" strike="noStrike">
                <a:solidFill>
                  <a:srgbClr val="FFFFFF"/>
                </a:solidFill>
                <a:latin typeface="Corbel"/>
                <a:ea typeface="Corbel"/>
                <a:cs typeface="Corbel"/>
                <a:sym typeface="Corbel"/>
              </a:defRPr>
            </a:lvl2pPr>
            <a:lvl3pPr indent="0" lvl="2" marL="0" marR="0" rtl="0" algn="r">
              <a:spcBef>
                <a:spcPts val="0"/>
              </a:spcBef>
              <a:buNone/>
              <a:defRPr b="1" i="0" sz="1000" u="none" cap="none" strike="noStrike">
                <a:solidFill>
                  <a:srgbClr val="FFFFFF"/>
                </a:solidFill>
                <a:latin typeface="Corbel"/>
                <a:ea typeface="Corbel"/>
                <a:cs typeface="Corbel"/>
                <a:sym typeface="Corbel"/>
              </a:defRPr>
            </a:lvl3pPr>
            <a:lvl4pPr indent="0" lvl="3" marL="0" marR="0" rtl="0" algn="r">
              <a:spcBef>
                <a:spcPts val="0"/>
              </a:spcBef>
              <a:buNone/>
              <a:defRPr b="1" i="0" sz="1000" u="none" cap="none" strike="noStrike">
                <a:solidFill>
                  <a:srgbClr val="FFFFFF"/>
                </a:solidFill>
                <a:latin typeface="Corbel"/>
                <a:ea typeface="Corbel"/>
                <a:cs typeface="Corbel"/>
                <a:sym typeface="Corbel"/>
              </a:defRPr>
            </a:lvl4pPr>
            <a:lvl5pPr indent="0" lvl="4" marL="0" marR="0" rtl="0" algn="r">
              <a:spcBef>
                <a:spcPts val="0"/>
              </a:spcBef>
              <a:buNone/>
              <a:defRPr b="1" i="0" sz="1000" u="none" cap="none" strike="noStrike">
                <a:solidFill>
                  <a:srgbClr val="FFFFFF"/>
                </a:solidFill>
                <a:latin typeface="Corbel"/>
                <a:ea typeface="Corbel"/>
                <a:cs typeface="Corbel"/>
                <a:sym typeface="Corbel"/>
              </a:defRPr>
            </a:lvl5pPr>
            <a:lvl6pPr indent="0" lvl="5" marL="0" marR="0" rtl="0" algn="r">
              <a:spcBef>
                <a:spcPts val="0"/>
              </a:spcBef>
              <a:buNone/>
              <a:defRPr b="1" i="0" sz="1000" u="none" cap="none" strike="noStrike">
                <a:solidFill>
                  <a:srgbClr val="FFFFFF"/>
                </a:solidFill>
                <a:latin typeface="Corbel"/>
                <a:ea typeface="Corbel"/>
                <a:cs typeface="Corbel"/>
                <a:sym typeface="Corbel"/>
              </a:defRPr>
            </a:lvl6pPr>
            <a:lvl7pPr indent="0" lvl="6" marL="0" marR="0" rtl="0" algn="r">
              <a:spcBef>
                <a:spcPts val="0"/>
              </a:spcBef>
              <a:buNone/>
              <a:defRPr b="1" i="0" sz="1000" u="none" cap="none" strike="noStrike">
                <a:solidFill>
                  <a:srgbClr val="FFFFFF"/>
                </a:solidFill>
                <a:latin typeface="Corbel"/>
                <a:ea typeface="Corbel"/>
                <a:cs typeface="Corbel"/>
                <a:sym typeface="Corbel"/>
              </a:defRPr>
            </a:lvl7pPr>
            <a:lvl8pPr indent="0" lvl="7" marL="0" marR="0" rtl="0" algn="r">
              <a:spcBef>
                <a:spcPts val="0"/>
              </a:spcBef>
              <a:buNone/>
              <a:defRPr b="1" i="0" sz="1000" u="none" cap="none" strike="noStrike">
                <a:solidFill>
                  <a:srgbClr val="FFFFFF"/>
                </a:solidFill>
                <a:latin typeface="Corbel"/>
                <a:ea typeface="Corbel"/>
                <a:cs typeface="Corbel"/>
                <a:sym typeface="Corbel"/>
              </a:defRPr>
            </a:lvl8pPr>
            <a:lvl9pPr indent="0" lvl="8" marL="0" marR="0" rtl="0" algn="r">
              <a:spcBef>
                <a:spcPts val="0"/>
              </a:spcBef>
              <a:buNone/>
              <a:defRPr b="1" i="0" sz="1000" u="none" cap="none" strike="noStrike">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8" name="Shape 108"/>
        <p:cNvGrpSpPr/>
        <p:nvPr/>
      </p:nvGrpSpPr>
      <p:grpSpPr>
        <a:xfrm>
          <a:off x="0" y="0"/>
          <a:ext cx="0" cy="0"/>
          <a:chOff x="0" y="0"/>
          <a:chExt cx="0" cy="0"/>
        </a:xfrm>
      </p:grpSpPr>
      <p:pic>
        <p:nvPicPr>
          <p:cNvPr id="109" name="Google Shape;109;p13"/>
          <p:cNvPicPr preferRelativeResize="0"/>
          <p:nvPr/>
        </p:nvPicPr>
        <p:blipFill rotWithShape="1">
          <a:blip r:embed="rId1">
            <a:alphaModFix/>
          </a:blip>
          <a:srcRect b="-2" l="0" r="0" t="0"/>
          <a:stretch/>
        </p:blipFill>
        <p:spPr>
          <a:xfrm>
            <a:off x="5083175" y="1811338"/>
            <a:ext cx="4060825" cy="5046662"/>
          </a:xfrm>
          <a:prstGeom prst="rect">
            <a:avLst/>
          </a:prstGeom>
          <a:noFill/>
          <a:ln>
            <a:noFill/>
          </a:ln>
        </p:spPr>
      </p:pic>
      <p:pic>
        <p:nvPicPr>
          <p:cNvPr id="110" name="Google Shape;110;p13"/>
          <p:cNvPicPr preferRelativeResize="0"/>
          <p:nvPr/>
        </p:nvPicPr>
        <p:blipFill rotWithShape="1">
          <a:blip r:embed="rId2">
            <a:alphaModFix/>
          </a:blip>
          <a:srcRect b="0" l="0" r="0" t="0"/>
          <a:stretch/>
        </p:blipFill>
        <p:spPr>
          <a:xfrm>
            <a:off x="7448550" y="6338888"/>
            <a:ext cx="1330325" cy="315912"/>
          </a:xfrm>
          <a:prstGeom prst="rect">
            <a:avLst/>
          </a:prstGeom>
          <a:noFill/>
          <a:ln>
            <a:noFill/>
          </a:ln>
        </p:spPr>
      </p:pic>
      <p:sp>
        <p:nvSpPr>
          <p:cNvPr id="111" name="Google Shape;111;p13"/>
          <p:cNvSpPr txBox="1"/>
          <p:nvPr>
            <p:ph type="title"/>
          </p:nvPr>
        </p:nvSpPr>
        <p:spPr>
          <a:xfrm>
            <a:off x="184150" y="244475"/>
            <a:ext cx="8628063" cy="496888"/>
          </a:xfrm>
          <a:prstGeom prst="rect">
            <a:avLst/>
          </a:prstGeom>
          <a:noFill/>
          <a:ln>
            <a:noFill/>
          </a:ln>
        </p:spPr>
        <p:txBody>
          <a:bodyPr anchorCtr="0" anchor="t" bIns="45700" lIns="91425" spcFirstLastPara="1" rIns="91425" wrap="square" tIns="45700"/>
          <a:lstStyle>
            <a:lvl1pPr lvl="0"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1pPr>
            <a:lvl2pPr lvl="1"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2pPr>
            <a:lvl3pPr lvl="2"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3pPr>
            <a:lvl4pPr lvl="3"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4pPr>
            <a:lvl5pPr lvl="4"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5pPr>
            <a:lvl6pPr lvl="5"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6pPr>
            <a:lvl7pPr lvl="6"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7pPr>
            <a:lvl8pPr lvl="7"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8pPr>
            <a:lvl9pPr lvl="8"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9pPr>
          </a:lstStyle>
          <a:p/>
        </p:txBody>
      </p:sp>
      <p:sp>
        <p:nvSpPr>
          <p:cNvPr id="112" name="Google Shape;112;p13"/>
          <p:cNvSpPr txBox="1"/>
          <p:nvPr>
            <p:ph idx="1" type="body"/>
          </p:nvPr>
        </p:nvSpPr>
        <p:spPr>
          <a:xfrm>
            <a:off x="188913" y="1446213"/>
            <a:ext cx="8642350" cy="4040187"/>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400"/>
              </a:spcBef>
              <a:spcAft>
                <a:spcPts val="0"/>
              </a:spcAft>
              <a:buClr>
                <a:schemeClr val="dk2"/>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90000"/>
              </a:lnSpc>
              <a:spcBef>
                <a:spcPts val="800"/>
              </a:spcBef>
              <a:spcAft>
                <a:spcPts val="0"/>
              </a:spcAft>
              <a:buClr>
                <a:schemeClr val="dk2"/>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90000"/>
              </a:lnSpc>
              <a:spcBef>
                <a:spcPts val="800"/>
              </a:spcBef>
              <a:spcAft>
                <a:spcPts val="0"/>
              </a:spcAft>
              <a:buClr>
                <a:schemeClr val="dk2"/>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90000"/>
              </a:lnSpc>
              <a:spcBef>
                <a:spcPts val="800"/>
              </a:spcBef>
              <a:spcAft>
                <a:spcPts val="0"/>
              </a:spcAft>
              <a:buClr>
                <a:schemeClr val="dk2"/>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90000"/>
              </a:lnSpc>
              <a:spcBef>
                <a:spcPts val="600"/>
              </a:spcBef>
              <a:spcAft>
                <a:spcPts val="0"/>
              </a:spcAft>
              <a:buClr>
                <a:schemeClr val="dk2"/>
              </a:buClr>
              <a:buSzPts val="1800"/>
              <a:buFont typeface="Arial"/>
              <a:buChar char="»"/>
              <a:defRPr b="0" i="0" sz="1800" u="none" cap="none" strike="noStrike">
                <a:solidFill>
                  <a:schemeClr val="dk1"/>
                </a:solidFill>
                <a:latin typeface="Avenir"/>
                <a:ea typeface="Avenir"/>
                <a:cs typeface="Avenir"/>
                <a:sym typeface="Avenir"/>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3" name="Google Shape;113;p13"/>
          <p:cNvSpPr/>
          <p:nvPr/>
        </p:nvSpPr>
        <p:spPr>
          <a:xfrm flipH="1">
            <a:off x="22225" y="6513513"/>
            <a:ext cx="211138" cy="1524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None/>
            </a:pPr>
            <a:r>
              <a:t/>
            </a:r>
            <a:endParaRPr b="0" i="0" sz="1000" u="none" cap="none" strike="noStrike">
              <a:solidFill>
                <a:srgbClr val="BFBFBF"/>
              </a:solidFill>
              <a:latin typeface="Avenir"/>
              <a:ea typeface="Avenir"/>
              <a:cs typeface="Avenir"/>
              <a:sym typeface="Avenir"/>
            </a:endParaRPr>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3.jpg"/><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3.jpg"/><Relationship Id="rId4" Type="http://schemas.openxmlformats.org/officeDocument/2006/relationships/image" Target="../media/image21.png"/><Relationship Id="rId5"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9.jp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6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35.png"/><Relationship Id="rId5" Type="http://schemas.openxmlformats.org/officeDocument/2006/relationships/image" Target="../media/image51.png"/><Relationship Id="rId6" Type="http://schemas.openxmlformats.org/officeDocument/2006/relationships/image" Target="../media/image23.png"/><Relationship Id="rId7"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8.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50.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42.png"/><Relationship Id="rId7"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43.png"/><Relationship Id="rId5" Type="http://schemas.openxmlformats.org/officeDocument/2006/relationships/image" Target="../media/image54.png"/><Relationship Id="rId6"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5.jpg"/><Relationship Id="rId4" Type="http://schemas.openxmlformats.org/officeDocument/2006/relationships/image" Target="../media/image68.jpg"/><Relationship Id="rId5" Type="http://schemas.openxmlformats.org/officeDocument/2006/relationships/image" Target="../media/image52.gif"/><Relationship Id="rId6" Type="http://schemas.openxmlformats.org/officeDocument/2006/relationships/image" Target="../media/image5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8.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63.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6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0"/>
          <p:cNvSpPr txBox="1"/>
          <p:nvPr>
            <p:ph type="title"/>
          </p:nvPr>
        </p:nvSpPr>
        <p:spPr>
          <a:xfrm>
            <a:off x="76200" y="533400"/>
            <a:ext cx="4345843" cy="229293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lt1"/>
              </a:buClr>
              <a:buSzPts val="3200"/>
              <a:buFont typeface="Corbel"/>
              <a:buNone/>
            </a:pPr>
            <a:r>
              <a:rPr b="1" i="0" lang="en-US" sz="3200" u="none" cap="none" strike="noStrike">
                <a:solidFill>
                  <a:schemeClr val="lt1"/>
                </a:solidFill>
                <a:latin typeface="Corbel"/>
                <a:ea typeface="Corbel"/>
                <a:cs typeface="Corbel"/>
                <a:sym typeface="Corbel"/>
              </a:rPr>
              <a:t>Data Transformation</a:t>
            </a:r>
            <a:endParaRPr/>
          </a:p>
        </p:txBody>
      </p:sp>
      <p:sp>
        <p:nvSpPr>
          <p:cNvPr id="149" name="Google Shape;149;p20"/>
          <p:cNvSpPr txBox="1"/>
          <p:nvPr/>
        </p:nvSpPr>
        <p:spPr>
          <a:xfrm>
            <a:off x="47171" y="3871711"/>
            <a:ext cx="4922786" cy="2292935"/>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FFF"/>
              </a:buClr>
              <a:buSzPts val="3200"/>
              <a:buFont typeface="Corbel"/>
              <a:buNone/>
            </a:pPr>
            <a:r>
              <a:rPr b="1" i="0" lang="en-US" sz="3200" u="none" cap="none" strike="noStrike">
                <a:solidFill>
                  <a:srgbClr val="FFFFFF"/>
                </a:solidFill>
                <a:latin typeface="Corbel"/>
                <a:ea typeface="Corbel"/>
                <a:cs typeface="Corbel"/>
                <a:sym typeface="Corbel"/>
              </a:rPr>
              <a:t>Alex Belianinov</a:t>
            </a:r>
            <a:endParaRPr/>
          </a:p>
          <a:p>
            <a:pPr indent="0" lvl="0" marL="0" marR="0" rtl="0" algn="l">
              <a:lnSpc>
                <a:spcPct val="90000"/>
              </a:lnSpc>
              <a:spcBef>
                <a:spcPts val="0"/>
              </a:spcBef>
              <a:spcAft>
                <a:spcPts val="0"/>
              </a:spcAft>
              <a:buClr>
                <a:schemeClr val="lt1"/>
              </a:buClr>
              <a:buSzPts val="3200"/>
              <a:buFont typeface="Corbel"/>
              <a:buNone/>
            </a:pPr>
            <a:r>
              <a:t/>
            </a:r>
            <a:endParaRPr b="1" i="0" sz="3200" u="none" cap="none" strike="noStrike">
              <a:solidFill>
                <a:srgbClr val="FFFFFF"/>
              </a:solidFill>
              <a:latin typeface="Corbel"/>
              <a:ea typeface="Corbel"/>
              <a:cs typeface="Corbel"/>
              <a:sym typeface="Corbel"/>
            </a:endParaRPr>
          </a:p>
          <a:p>
            <a:pPr indent="0" lvl="0" marL="0" marR="0" rtl="0" algn="l">
              <a:lnSpc>
                <a:spcPct val="90000"/>
              </a:lnSpc>
              <a:spcBef>
                <a:spcPts val="0"/>
              </a:spcBef>
              <a:spcAft>
                <a:spcPts val="0"/>
              </a:spcAft>
              <a:buClr>
                <a:srgbClr val="FFFFFF"/>
              </a:buClr>
              <a:buSzPts val="3200"/>
              <a:buFont typeface="Corbel"/>
              <a:buNone/>
            </a:pPr>
            <a:r>
              <a:rPr b="1" i="0" lang="en-US" sz="3200" u="none" cap="none" strike="noStrike">
                <a:solidFill>
                  <a:srgbClr val="FFFFFF"/>
                </a:solidFill>
                <a:latin typeface="Corbel"/>
                <a:ea typeface="Corbel"/>
                <a:cs typeface="Corbel"/>
                <a:sym typeface="Corbel"/>
              </a:rPr>
              <a:t>Machine Learning for Materials Research,</a:t>
            </a:r>
            <a:endParaRPr b="1" i="0" sz="3200" u="none" cap="none" strike="noStrike">
              <a:solidFill>
                <a:srgbClr val="FFFFFF"/>
              </a:solidFill>
              <a:latin typeface="Corbel"/>
              <a:ea typeface="Corbel"/>
              <a:cs typeface="Corbel"/>
              <a:sym typeface="Corbel"/>
            </a:endParaRPr>
          </a:p>
          <a:p>
            <a:pPr indent="0" lvl="0" marL="0" marR="0" rtl="0" algn="l">
              <a:lnSpc>
                <a:spcPct val="90000"/>
              </a:lnSpc>
              <a:spcBef>
                <a:spcPts val="0"/>
              </a:spcBef>
              <a:spcAft>
                <a:spcPts val="0"/>
              </a:spcAft>
              <a:buClr>
                <a:srgbClr val="FFFFFF"/>
              </a:buClr>
              <a:buSzPts val="3200"/>
              <a:buFont typeface="Corbel"/>
              <a:buNone/>
            </a:pPr>
            <a:r>
              <a:rPr b="1" i="0" lang="en-US" sz="3200" u="none" cap="none" strike="noStrike">
                <a:solidFill>
                  <a:srgbClr val="FFFFFF"/>
                </a:solidFill>
                <a:latin typeface="Corbel"/>
                <a:ea typeface="Corbel"/>
                <a:cs typeface="Corbel"/>
                <a:sym typeface="Corbel"/>
              </a:rPr>
              <a:t>NIST, 2018</a:t>
            </a:r>
            <a:endParaRPr/>
          </a:p>
        </p:txBody>
      </p:sp>
      <p:sp>
        <p:nvSpPr>
          <p:cNvPr id="150" name="Google Shape;150;p20"/>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i="0" lang="en-US" sz="1000" u="none" cap="none" strike="noStrike">
                <a:solidFill>
                  <a:srgbClr val="FFFFFF"/>
                </a:solidFill>
                <a:latin typeface="Corbel"/>
                <a:ea typeface="Corbel"/>
                <a:cs typeface="Corbel"/>
                <a:sym typeface="Corbel"/>
              </a:rPr>
              <a:t>‹#›</a:t>
            </a:fld>
            <a:endParaRPr b="1" i="0" sz="1000" u="none" cap="none" strike="noStrike">
              <a:solidFill>
                <a:srgbClr val="FFFFFF"/>
              </a:solidFill>
              <a:latin typeface="Corbel"/>
              <a:ea typeface="Corbel"/>
              <a:cs typeface="Corbel"/>
              <a:sym typeface="Corbe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9"/>
          <p:cNvSpPr/>
          <p:nvPr/>
        </p:nvSpPr>
        <p:spPr>
          <a:xfrm>
            <a:off x="0" y="0"/>
            <a:ext cx="9144000" cy="3048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lt1"/>
                </a:solidFill>
                <a:latin typeface="Arial"/>
                <a:ea typeface="Arial"/>
                <a:cs typeface="Arial"/>
                <a:sym typeface="Arial"/>
              </a:rPr>
              <a:t>Whitening</a:t>
            </a:r>
            <a:endParaRPr/>
          </a:p>
        </p:txBody>
      </p:sp>
      <p:sp>
        <p:nvSpPr>
          <p:cNvPr id="217" name="Google Shape;217;p29"/>
          <p:cNvSpPr/>
          <p:nvPr/>
        </p:nvSpPr>
        <p:spPr>
          <a:xfrm>
            <a:off x="0" y="407398"/>
            <a:ext cx="9144000"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Whitening is a linear transformation that transforms a vector of random variables with a known covariance matrix into a set of new variables whose covariance is the identity matrix meaning that they are uncorrelated and all have variance 1.</a:t>
            </a:r>
            <a:endParaRPr/>
          </a:p>
        </p:txBody>
      </p:sp>
      <p:pic>
        <p:nvPicPr>
          <p:cNvPr id="218" name="Google Shape;218;p29"/>
          <p:cNvPicPr preferRelativeResize="0"/>
          <p:nvPr/>
        </p:nvPicPr>
        <p:blipFill rotWithShape="1">
          <a:blip r:embed="rId3">
            <a:alphaModFix/>
          </a:blip>
          <a:srcRect b="0" l="0" r="0" t="0"/>
          <a:stretch/>
        </p:blipFill>
        <p:spPr>
          <a:xfrm>
            <a:off x="235394" y="1306422"/>
            <a:ext cx="1740112" cy="5479647"/>
          </a:xfrm>
          <a:prstGeom prst="rect">
            <a:avLst/>
          </a:prstGeom>
          <a:noFill/>
          <a:ln>
            <a:noFill/>
          </a:ln>
        </p:spPr>
      </p:pic>
      <p:sp>
        <p:nvSpPr>
          <p:cNvPr id="219" name="Google Shape;219;p29"/>
          <p:cNvSpPr txBox="1"/>
          <p:nvPr/>
        </p:nvSpPr>
        <p:spPr>
          <a:xfrm>
            <a:off x="2210900" y="3880629"/>
            <a:ext cx="1557927"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Decorrelation/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PCA</a:t>
            </a:r>
            <a:endParaRPr/>
          </a:p>
        </p:txBody>
      </p:sp>
      <p:sp>
        <p:nvSpPr>
          <p:cNvPr id="220" name="Google Shape;220;p29"/>
          <p:cNvSpPr txBox="1"/>
          <p:nvPr/>
        </p:nvSpPr>
        <p:spPr>
          <a:xfrm>
            <a:off x="2210900" y="5751470"/>
            <a:ext cx="165551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Whitened Data </a:t>
            </a:r>
            <a:endParaRPr/>
          </a:p>
        </p:txBody>
      </p:sp>
      <p:sp>
        <p:nvSpPr>
          <p:cNvPr id="221" name="Google Shape;221;p29"/>
          <p:cNvSpPr/>
          <p:nvPr/>
        </p:nvSpPr>
        <p:spPr>
          <a:xfrm>
            <a:off x="4572000" y="1915511"/>
            <a:ext cx="4572000" cy="31393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second operation, can be thought of as squeezing the data–if the variance along a dimension is larger than one–or stretching the data–if the variance along a dimension is less than one.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 stretching and squeezing forms the data into a sphere about the origin (which is why whitening is also referred to as “sphering”). This scaling operation is depicted in the bottom row in the plot above.</a:t>
            </a:r>
            <a:endParaRPr/>
          </a:p>
        </p:txBody>
      </p:sp>
      <p:sp>
        <p:nvSpPr>
          <p:cNvPr id="222" name="Google Shape;222;p29"/>
          <p:cNvSpPr txBox="1"/>
          <p:nvPr/>
        </p:nvSpPr>
        <p:spPr>
          <a:xfrm>
            <a:off x="2210899" y="1864550"/>
            <a:ext cx="91723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Original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0"/>
          <p:cNvSpPr/>
          <p:nvPr/>
        </p:nvSpPr>
        <p:spPr>
          <a:xfrm>
            <a:off x="0" y="0"/>
            <a:ext cx="9144000" cy="3048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lt1"/>
                </a:solidFill>
                <a:latin typeface="Arial"/>
                <a:ea typeface="Arial"/>
                <a:cs typeface="Arial"/>
                <a:sym typeface="Arial"/>
              </a:rPr>
              <a:t>Whitening Example</a:t>
            </a:r>
            <a:endParaRPr/>
          </a:p>
        </p:txBody>
      </p:sp>
      <p:pic>
        <p:nvPicPr>
          <p:cNvPr descr="https://dentistbrampton.files.wordpress.com/2015/10/bigstock-happy-cartoon-toothpaste-chara-60975197.jpg" id="228" name="Google Shape;228;p30"/>
          <p:cNvPicPr preferRelativeResize="0"/>
          <p:nvPr/>
        </p:nvPicPr>
        <p:blipFill rotWithShape="1">
          <a:blip r:embed="rId3">
            <a:alphaModFix/>
          </a:blip>
          <a:srcRect b="0" l="0" r="0" t="0"/>
          <a:stretch/>
        </p:blipFill>
        <p:spPr>
          <a:xfrm>
            <a:off x="7277230" y="357257"/>
            <a:ext cx="1866770" cy="2790686"/>
          </a:xfrm>
          <a:prstGeom prst="rect">
            <a:avLst/>
          </a:prstGeom>
          <a:noFill/>
          <a:ln>
            <a:noFill/>
          </a:ln>
        </p:spPr>
      </p:pic>
      <p:sp>
        <p:nvSpPr>
          <p:cNvPr id="229" name="Google Shape;229;p30"/>
          <p:cNvSpPr/>
          <p:nvPr/>
        </p:nvSpPr>
        <p:spPr>
          <a:xfrm>
            <a:off x="-1" y="989737"/>
            <a:ext cx="7096126" cy="1477328"/>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The goal of whitening is to make the input less redundant; where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 the features are less correlated with each other, and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(ii) the features all have the same variance.</a:t>
            </a:r>
            <a:endParaRPr/>
          </a:p>
        </p:txBody>
      </p:sp>
      <p:pic>
        <p:nvPicPr>
          <p:cNvPr descr="http://cs231n.github.io/assets/nn2/prepro2.jpeg" id="230" name="Google Shape;230;p30"/>
          <p:cNvPicPr preferRelativeResize="0"/>
          <p:nvPr/>
        </p:nvPicPr>
        <p:blipFill rotWithShape="1">
          <a:blip r:embed="rId4">
            <a:alphaModFix/>
          </a:blip>
          <a:srcRect b="0" l="0" r="0" t="0"/>
          <a:stretch/>
        </p:blipFill>
        <p:spPr>
          <a:xfrm>
            <a:off x="333375" y="3206652"/>
            <a:ext cx="8477250" cy="29020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1"/>
          <p:cNvSpPr/>
          <p:nvPr/>
        </p:nvSpPr>
        <p:spPr>
          <a:xfrm>
            <a:off x="0" y="0"/>
            <a:ext cx="9144000" cy="3048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lt1"/>
                </a:solidFill>
                <a:latin typeface="Arial"/>
                <a:ea typeface="Arial"/>
                <a:cs typeface="Arial"/>
                <a:sym typeface="Arial"/>
              </a:rPr>
              <a:t>Whitening Example</a:t>
            </a:r>
            <a:endParaRPr/>
          </a:p>
        </p:txBody>
      </p:sp>
      <p:pic>
        <p:nvPicPr>
          <p:cNvPr descr="https://dentistbrampton.files.wordpress.com/2015/10/bigstock-happy-cartoon-toothpaste-chara-60975197.jpg" id="236" name="Google Shape;236;p31"/>
          <p:cNvPicPr preferRelativeResize="0"/>
          <p:nvPr/>
        </p:nvPicPr>
        <p:blipFill rotWithShape="1">
          <a:blip r:embed="rId3">
            <a:alphaModFix/>
          </a:blip>
          <a:srcRect b="0" l="0" r="0" t="0"/>
          <a:stretch/>
        </p:blipFill>
        <p:spPr>
          <a:xfrm>
            <a:off x="7277230" y="357257"/>
            <a:ext cx="1866770" cy="2790686"/>
          </a:xfrm>
          <a:prstGeom prst="rect">
            <a:avLst/>
          </a:prstGeom>
          <a:noFill/>
          <a:ln>
            <a:noFill/>
          </a:ln>
        </p:spPr>
      </p:pic>
      <p:sp>
        <p:nvSpPr>
          <p:cNvPr id="237" name="Google Shape;237;p31"/>
          <p:cNvSpPr/>
          <p:nvPr/>
        </p:nvSpPr>
        <p:spPr>
          <a:xfrm>
            <a:off x="-1" y="989737"/>
            <a:ext cx="7096126" cy="1477328"/>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The goal of whitening is to make the input less redundant; where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 the features are less correlated with each other, and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(ii) the features all have the same variance.</a:t>
            </a:r>
            <a:endParaRPr/>
          </a:p>
        </p:txBody>
      </p:sp>
      <p:pic>
        <p:nvPicPr>
          <p:cNvPr id="238" name="Google Shape;238;p31"/>
          <p:cNvPicPr preferRelativeResize="0"/>
          <p:nvPr/>
        </p:nvPicPr>
        <p:blipFill rotWithShape="1">
          <a:blip r:embed="rId4">
            <a:alphaModFix/>
          </a:blip>
          <a:srcRect b="0" l="0" r="0" t="0"/>
          <a:stretch/>
        </p:blipFill>
        <p:spPr>
          <a:xfrm>
            <a:off x="0" y="2990683"/>
            <a:ext cx="4343606" cy="3255761"/>
          </a:xfrm>
          <a:prstGeom prst="rect">
            <a:avLst/>
          </a:prstGeom>
          <a:noFill/>
          <a:ln>
            <a:noFill/>
          </a:ln>
        </p:spPr>
      </p:pic>
      <p:pic>
        <p:nvPicPr>
          <p:cNvPr id="239" name="Google Shape;239;p31"/>
          <p:cNvPicPr preferRelativeResize="0"/>
          <p:nvPr/>
        </p:nvPicPr>
        <p:blipFill rotWithShape="1">
          <a:blip r:embed="rId5">
            <a:alphaModFix/>
          </a:blip>
          <a:srcRect b="0" l="0" r="0" t="0"/>
          <a:stretch/>
        </p:blipFill>
        <p:spPr>
          <a:xfrm>
            <a:off x="4810126" y="3005116"/>
            <a:ext cx="4324350" cy="32413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2"/>
          <p:cNvSpPr/>
          <p:nvPr/>
        </p:nvSpPr>
        <p:spPr>
          <a:xfrm>
            <a:off x="0" y="3263184"/>
            <a:ext cx="9144000" cy="304800"/>
          </a:xfrm>
          <a:prstGeom prst="rect">
            <a:avLst/>
          </a:prstGeom>
          <a:solidFill>
            <a:srgbClr val="A5A5A5"/>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Whitening Jupyter Example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3"/>
          <p:cNvSpPr/>
          <p:nvPr/>
        </p:nvSpPr>
        <p:spPr>
          <a:xfrm>
            <a:off x="0" y="0"/>
            <a:ext cx="9144000" cy="304800"/>
          </a:xfrm>
          <a:prstGeom prst="rect">
            <a:avLst/>
          </a:prstGeom>
          <a:solidFill>
            <a:schemeClr val="accent1"/>
          </a:solidFill>
          <a:ln cap="flat" cmpd="sng" w="25400">
            <a:solidFill>
              <a:srgbClr val="234F8A"/>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lt1"/>
                </a:solidFill>
                <a:latin typeface="Arial"/>
                <a:ea typeface="Arial"/>
                <a:cs typeface="Arial"/>
                <a:sym typeface="Arial"/>
              </a:rPr>
              <a:t>Feature Detection and Extraction </a:t>
            </a:r>
            <a:endParaRPr/>
          </a:p>
        </p:txBody>
      </p:sp>
      <p:sp>
        <p:nvSpPr>
          <p:cNvPr id="250" name="Google Shape;250;p33"/>
          <p:cNvSpPr/>
          <p:nvPr/>
        </p:nvSpPr>
        <p:spPr>
          <a:xfrm>
            <a:off x="0" y="429087"/>
            <a:ext cx="9144000" cy="175432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Feature extraction involves reducing the amount of resources required to describe a large set of data. </a:t>
            </a:r>
            <a:endParaRPr/>
          </a:p>
          <a:p>
            <a:pPr indent="0" lvl="0" marL="0" marR="0" rtl="0" algn="ctr">
              <a:spcBef>
                <a:spcPts val="0"/>
              </a:spcBef>
              <a:spcAft>
                <a:spcPts val="0"/>
              </a:spcAft>
              <a:buNone/>
            </a:pPr>
            <a:r>
              <a:t/>
            </a:r>
            <a:endParaRPr i="1" sz="1800">
              <a:solidFill>
                <a:schemeClr val="dk1"/>
              </a:solidFill>
              <a:latin typeface="Arial"/>
              <a:ea typeface="Arial"/>
              <a:cs typeface="Arial"/>
              <a:sym typeface="Arial"/>
            </a:endParaRPr>
          </a:p>
          <a:p>
            <a:pPr indent="0" lvl="0" marL="0" marR="0" rtl="0" algn="ctr">
              <a:spcBef>
                <a:spcPts val="0"/>
              </a:spcBef>
              <a:spcAft>
                <a:spcPts val="0"/>
              </a:spcAft>
              <a:buNone/>
            </a:pPr>
            <a:r>
              <a:rPr i="1" lang="en-US" sz="1800">
                <a:solidFill>
                  <a:schemeClr val="dk1"/>
                </a:solidFill>
                <a:latin typeface="Arial"/>
                <a:ea typeface="Arial"/>
                <a:cs typeface="Arial"/>
                <a:sym typeface="Arial"/>
              </a:rPr>
              <a:t>Feature extraction is a general term for methods of constructing combinations of variables to get around problems in memory and computing power (for large datasets) while still describing the data with sufficient accuracy.</a:t>
            </a:r>
            <a:endParaRPr/>
          </a:p>
        </p:txBody>
      </p:sp>
      <p:sp>
        <p:nvSpPr>
          <p:cNvPr id="251" name="Google Shape;251;p33"/>
          <p:cNvSpPr/>
          <p:nvPr/>
        </p:nvSpPr>
        <p:spPr>
          <a:xfrm>
            <a:off x="394138" y="2477585"/>
            <a:ext cx="4572000" cy="4247317"/>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Independent component analysis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Kernel PCA</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Latent semantic analysis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Partial least squares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Principal component analysis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Multifactor dimensionality reduction</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Nonlinear dimensionality reduction</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Multilinear subspace learning</a:t>
            </a:r>
            <a:endParaRPr/>
          </a:p>
        </p:txBody>
      </p:sp>
      <p:sp>
        <p:nvSpPr>
          <p:cNvPr id="252" name="Google Shape;252;p33"/>
          <p:cNvSpPr/>
          <p:nvPr/>
        </p:nvSpPr>
        <p:spPr>
          <a:xfrm>
            <a:off x="4855779" y="2477585"/>
            <a:ext cx="236483" cy="4247317"/>
          </a:xfrm>
          <a:prstGeom prst="rightBrace">
            <a:avLst>
              <a:gd fmla="val 8333"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3" name="Google Shape;253;p33"/>
          <p:cNvSpPr txBox="1"/>
          <p:nvPr/>
        </p:nvSpPr>
        <p:spPr>
          <a:xfrm>
            <a:off x="5470634" y="4416577"/>
            <a:ext cx="226690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Applicable to any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4"/>
          <p:cNvSpPr/>
          <p:nvPr/>
        </p:nvSpPr>
        <p:spPr>
          <a:xfrm>
            <a:off x="0" y="0"/>
            <a:ext cx="9144000" cy="304800"/>
          </a:xfrm>
          <a:prstGeom prst="rect">
            <a:avLst/>
          </a:prstGeom>
          <a:solidFill>
            <a:schemeClr val="accent1"/>
          </a:solidFill>
          <a:ln cap="flat" cmpd="sng" w="25400">
            <a:solidFill>
              <a:srgbClr val="234F8A"/>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lt1"/>
                </a:solidFill>
                <a:latin typeface="Arial"/>
                <a:ea typeface="Arial"/>
                <a:cs typeface="Arial"/>
                <a:sym typeface="Arial"/>
              </a:rPr>
              <a:t>Feature Detection and Extraction in Images </a:t>
            </a:r>
            <a:endParaRPr/>
          </a:p>
        </p:txBody>
      </p:sp>
      <p:sp>
        <p:nvSpPr>
          <p:cNvPr id="259" name="Google Shape;259;p34"/>
          <p:cNvSpPr/>
          <p:nvPr/>
        </p:nvSpPr>
        <p:spPr>
          <a:xfrm>
            <a:off x="0" y="429087"/>
            <a:ext cx="91440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Some image specific processing avenues include:</a:t>
            </a:r>
            <a:endParaRPr/>
          </a:p>
        </p:txBody>
      </p:sp>
      <p:sp>
        <p:nvSpPr>
          <p:cNvPr id="260" name="Google Shape;260;p34"/>
          <p:cNvSpPr/>
          <p:nvPr/>
        </p:nvSpPr>
        <p:spPr>
          <a:xfrm>
            <a:off x="551793" y="1413329"/>
            <a:ext cx="4572000" cy="4893647"/>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Edge detection</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Corner detection</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Blob detection</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Shape identification</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Motion detection</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Thresholding</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Hough Transform</a:t>
            </a:r>
            <a:endParaRPr/>
          </a:p>
        </p:txBody>
      </p:sp>
      <p:pic>
        <p:nvPicPr>
          <p:cNvPr descr="https://images.sciencedaily.com/2009/02/090204131619_1_900x600.jpg" id="261" name="Google Shape;261;p34"/>
          <p:cNvPicPr preferRelativeResize="0"/>
          <p:nvPr/>
        </p:nvPicPr>
        <p:blipFill rotWithShape="1">
          <a:blip r:embed="rId3">
            <a:alphaModFix/>
          </a:blip>
          <a:srcRect b="0" l="0" r="0" t="0"/>
          <a:stretch/>
        </p:blipFill>
        <p:spPr>
          <a:xfrm>
            <a:off x="3745028" y="3558680"/>
            <a:ext cx="5294197" cy="2064737"/>
          </a:xfrm>
          <a:prstGeom prst="rect">
            <a:avLst/>
          </a:prstGeom>
          <a:noFill/>
          <a:ln>
            <a:noFill/>
          </a:ln>
        </p:spPr>
      </p:pic>
      <p:pic>
        <p:nvPicPr>
          <p:cNvPr descr="http://1.bp.blogspot.com/-WiMDCwTS_UE/TnWkId5WRCI/AAAAAAAAAHU/a3tqgbG6E_A/s1600/feature-matching.png" id="262" name="Google Shape;262;p34"/>
          <p:cNvPicPr preferRelativeResize="0"/>
          <p:nvPr/>
        </p:nvPicPr>
        <p:blipFill rotWithShape="1">
          <a:blip r:embed="rId4">
            <a:alphaModFix/>
          </a:blip>
          <a:srcRect b="0" l="0" r="0" t="0"/>
          <a:stretch/>
        </p:blipFill>
        <p:spPr>
          <a:xfrm>
            <a:off x="3745028" y="1235483"/>
            <a:ext cx="5294197" cy="198809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5"/>
          <p:cNvSpPr/>
          <p:nvPr/>
        </p:nvSpPr>
        <p:spPr>
          <a:xfrm>
            <a:off x="0" y="435867"/>
            <a:ext cx="914400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Edge detection aims at identifying points in a digital image where brightness changes sharply or, more formally, has discontinuities. </a:t>
            </a:r>
            <a:endParaRPr/>
          </a:p>
        </p:txBody>
      </p:sp>
      <p:sp>
        <p:nvSpPr>
          <p:cNvPr id="268" name="Google Shape;268;p35"/>
          <p:cNvSpPr/>
          <p:nvPr/>
        </p:nvSpPr>
        <p:spPr>
          <a:xfrm>
            <a:off x="0" y="0"/>
            <a:ext cx="9144000" cy="304800"/>
          </a:xfrm>
          <a:prstGeom prst="rect">
            <a:avLst/>
          </a:prstGeom>
          <a:solidFill>
            <a:schemeClr val="accent1"/>
          </a:solidFill>
          <a:ln cap="flat" cmpd="sng" w="25400">
            <a:solidFill>
              <a:srgbClr val="234F8A"/>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lt1"/>
                </a:solidFill>
                <a:latin typeface="Arial"/>
                <a:ea typeface="Arial"/>
                <a:cs typeface="Arial"/>
                <a:sym typeface="Arial"/>
              </a:rPr>
              <a:t>Edge Detection</a:t>
            </a:r>
            <a:endParaRPr/>
          </a:p>
        </p:txBody>
      </p:sp>
      <p:pic>
        <p:nvPicPr>
          <p:cNvPr id="269" name="Google Shape;269;p35"/>
          <p:cNvPicPr preferRelativeResize="0"/>
          <p:nvPr/>
        </p:nvPicPr>
        <p:blipFill rotWithShape="1">
          <a:blip r:embed="rId3">
            <a:alphaModFix/>
          </a:blip>
          <a:srcRect b="0" l="0" r="0" t="0"/>
          <a:stretch/>
        </p:blipFill>
        <p:spPr>
          <a:xfrm>
            <a:off x="1281729" y="1213265"/>
            <a:ext cx="6580541" cy="2625397"/>
          </a:xfrm>
          <a:prstGeom prst="rect">
            <a:avLst/>
          </a:prstGeom>
          <a:noFill/>
          <a:ln>
            <a:noFill/>
          </a:ln>
        </p:spPr>
      </p:pic>
      <p:sp>
        <p:nvSpPr>
          <p:cNvPr id="270" name="Google Shape;270;p35"/>
          <p:cNvSpPr/>
          <p:nvPr/>
        </p:nvSpPr>
        <p:spPr>
          <a:xfrm>
            <a:off x="0" y="3969729"/>
            <a:ext cx="91440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Why and how Edge Detection can be challenging</a:t>
            </a:r>
            <a:endParaRPr i="1" sz="1800">
              <a:solidFill>
                <a:schemeClr val="dk1"/>
              </a:solidFill>
              <a:latin typeface="Arial"/>
              <a:ea typeface="Arial"/>
              <a:cs typeface="Arial"/>
              <a:sym typeface="Arial"/>
            </a:endParaRPr>
          </a:p>
        </p:txBody>
      </p:sp>
      <p:graphicFrame>
        <p:nvGraphicFramePr>
          <p:cNvPr id="271" name="Google Shape;271;p35"/>
          <p:cNvGraphicFramePr/>
          <p:nvPr/>
        </p:nvGraphicFramePr>
        <p:xfrm>
          <a:off x="1523999" y="4644697"/>
          <a:ext cx="3000000" cy="3000000"/>
        </p:xfrm>
        <a:graphic>
          <a:graphicData uri="http://schemas.openxmlformats.org/drawingml/2006/table">
            <a:tbl>
              <a:tblPr bandRow="1" firstRow="1">
                <a:noFill/>
                <a:tableStyleId>{D92B8384-70AD-4514-A7D5-D93A7DEEB55F}</a:tableStyleId>
              </a:tblPr>
              <a:tblGrid>
                <a:gridCol w="870850"/>
                <a:gridCol w="870850"/>
                <a:gridCol w="870850"/>
                <a:gridCol w="870850"/>
                <a:gridCol w="870850"/>
                <a:gridCol w="870850"/>
                <a:gridCol w="870850"/>
              </a:tblGrid>
              <a:tr h="370850">
                <a:tc>
                  <a:txBody>
                    <a:bodyPr>
                      <a:noAutofit/>
                    </a:bodyPr>
                    <a:lstStyle/>
                    <a:p>
                      <a:pPr indent="0" lvl="0" marL="0" marR="0" rtl="0" algn="l">
                        <a:spcBef>
                          <a:spcPts val="0"/>
                        </a:spcBef>
                        <a:spcAft>
                          <a:spcPts val="0"/>
                        </a:spcAft>
                        <a:buNone/>
                      </a:pPr>
                      <a:r>
                        <a:t/>
                      </a:r>
                      <a:endParaRPr b="0"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1"/>
                    </a:solidFill>
                  </a:tcPr>
                </a:tc>
                <a:tc>
                  <a:txBody>
                    <a:bodyPr>
                      <a:noAutofit/>
                    </a:bodyPr>
                    <a:lstStyle/>
                    <a:p>
                      <a:pPr indent="0" lvl="0" marL="0" marR="0" rtl="0" algn="l">
                        <a:spcBef>
                          <a:spcPts val="0"/>
                        </a:spcBef>
                        <a:spcAft>
                          <a:spcPts val="0"/>
                        </a:spcAft>
                        <a:buNone/>
                      </a:pPr>
                      <a:r>
                        <a:t/>
                      </a:r>
                      <a:endParaRPr b="0"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1"/>
                    </a:solidFill>
                  </a:tcPr>
                </a:tc>
                <a:tc>
                  <a:txBody>
                    <a:bodyPr>
                      <a:noAutofit/>
                    </a:bodyPr>
                    <a:lstStyle/>
                    <a:p>
                      <a:pPr indent="0" lvl="0" marL="0" marR="0" rtl="0" algn="l">
                        <a:spcBef>
                          <a:spcPts val="0"/>
                        </a:spcBef>
                        <a:spcAft>
                          <a:spcPts val="0"/>
                        </a:spcAft>
                        <a:buNone/>
                      </a:pPr>
                      <a:r>
                        <a:t/>
                      </a:r>
                      <a:endParaRPr b="0"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1"/>
                    </a:solidFill>
                  </a:tcPr>
                </a:tc>
                <a:tc>
                  <a:txBody>
                    <a:bodyPr>
                      <a:noAutofit/>
                    </a:bodyPr>
                    <a:lstStyle/>
                    <a:p>
                      <a:pPr indent="0" lvl="0" marL="0" marR="0" rtl="0" algn="l">
                        <a:spcBef>
                          <a:spcPts val="0"/>
                        </a:spcBef>
                        <a:spcAft>
                          <a:spcPts val="0"/>
                        </a:spcAft>
                        <a:buNone/>
                      </a:pPr>
                      <a:r>
                        <a:t/>
                      </a:r>
                      <a:endParaRPr b="0"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1"/>
                    </a:solidFill>
                  </a:tcPr>
                </a:tc>
                <a:tc>
                  <a:txBody>
                    <a:bodyPr>
                      <a:noAutofit/>
                    </a:bodyPr>
                    <a:lstStyle/>
                    <a:p>
                      <a:pPr indent="0" lvl="0" marL="0" marR="0" rtl="0" algn="l">
                        <a:spcBef>
                          <a:spcPts val="0"/>
                        </a:spcBef>
                        <a:spcAft>
                          <a:spcPts val="0"/>
                        </a:spcAft>
                        <a:buNone/>
                      </a:pPr>
                      <a:r>
                        <a:t/>
                      </a:r>
                      <a:endParaRPr b="0"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F7F7F"/>
                    </a:solidFill>
                  </a:tcPr>
                </a:tc>
                <a:tc>
                  <a:txBody>
                    <a:bodyPr>
                      <a:noAutofit/>
                    </a:bodyPr>
                    <a:lstStyle/>
                    <a:p>
                      <a:pPr indent="0" lvl="0" marL="0" marR="0" rtl="0" algn="l">
                        <a:spcBef>
                          <a:spcPts val="0"/>
                        </a:spcBef>
                        <a:spcAft>
                          <a:spcPts val="0"/>
                        </a:spcAft>
                        <a:buNone/>
                      </a:pPr>
                      <a:r>
                        <a:t/>
                      </a:r>
                      <a:endParaRPr b="0"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F7F7F"/>
                    </a:solidFill>
                  </a:tcPr>
                </a:tc>
                <a:tc>
                  <a:txBody>
                    <a:bodyPr>
                      <a:noAutofit/>
                    </a:bodyPr>
                    <a:lstStyle/>
                    <a:p>
                      <a:pPr indent="0" lvl="0" marL="0" marR="0" rtl="0" algn="l">
                        <a:spcBef>
                          <a:spcPts val="0"/>
                        </a:spcBef>
                        <a:spcAft>
                          <a:spcPts val="0"/>
                        </a:spcAft>
                        <a:buNone/>
                      </a:pPr>
                      <a:r>
                        <a:t/>
                      </a:r>
                      <a:endParaRPr b="0"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F7F7F"/>
                    </a:solidFill>
                  </a:tcPr>
                </a:tc>
              </a:tr>
            </a:tbl>
          </a:graphicData>
        </a:graphic>
      </p:graphicFrame>
      <p:graphicFrame>
        <p:nvGraphicFramePr>
          <p:cNvPr id="272" name="Google Shape;272;p35"/>
          <p:cNvGraphicFramePr/>
          <p:nvPr/>
        </p:nvGraphicFramePr>
        <p:xfrm>
          <a:off x="1523998" y="5727263"/>
          <a:ext cx="3000000" cy="3000000"/>
        </p:xfrm>
        <a:graphic>
          <a:graphicData uri="http://schemas.openxmlformats.org/drawingml/2006/table">
            <a:tbl>
              <a:tblPr bandRow="1" firstRow="1">
                <a:noFill/>
                <a:tableStyleId>{D92B8384-70AD-4514-A7D5-D93A7DEEB55F}</a:tableStyleId>
              </a:tblPr>
              <a:tblGrid>
                <a:gridCol w="870850"/>
                <a:gridCol w="870850"/>
                <a:gridCol w="870850"/>
                <a:gridCol w="870850"/>
                <a:gridCol w="870850"/>
                <a:gridCol w="870850"/>
                <a:gridCol w="870850"/>
              </a:tblGrid>
              <a:tr h="370850">
                <a:tc>
                  <a:txBody>
                    <a:bodyPr>
                      <a:noAutofit/>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C0C0C"/>
                    </a:solidFill>
                  </a:tcPr>
                </a:tc>
                <a:tc>
                  <a:txBody>
                    <a:bodyPr>
                      <a:noAutofit/>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62626"/>
                    </a:solidFill>
                  </a:tcPr>
                </a:tc>
                <a:tc>
                  <a:txBody>
                    <a:bodyPr>
                      <a:noAutofit/>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3F3F3F"/>
                    </a:solidFill>
                  </a:tcPr>
                </a:tc>
                <a:tc>
                  <a:txBody>
                    <a:bodyPr>
                      <a:noAutofit/>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95959"/>
                    </a:solidFill>
                  </a:tcPr>
                </a:tc>
                <a:tc>
                  <a:txBody>
                    <a:bodyPr>
                      <a:noAutofit/>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F7F7F"/>
                    </a:solidFill>
                  </a:tcPr>
                </a:tc>
                <a:tc>
                  <a:txBody>
                    <a:bodyPr>
                      <a:noAutofit/>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5A5A5"/>
                    </a:solidFill>
                  </a:tcPr>
                </a:tc>
                <a:tc>
                  <a:txBody>
                    <a:bodyPr>
                      <a:noAutofit/>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bl>
          </a:graphicData>
        </a:graphic>
      </p:graphicFrame>
      <p:sp>
        <p:nvSpPr>
          <p:cNvPr id="273" name="Google Shape;273;p35"/>
          <p:cNvSpPr/>
          <p:nvPr/>
        </p:nvSpPr>
        <p:spPr>
          <a:xfrm>
            <a:off x="4808483" y="5118128"/>
            <a:ext cx="362607" cy="406090"/>
          </a:xfrm>
          <a:prstGeom prst="triangle">
            <a:avLst>
              <a:gd fmla="val 50000" name="adj"/>
            </a:avLst>
          </a:prstGeom>
          <a:solidFill>
            <a:schemeClr val="accent1"/>
          </a:solidFill>
          <a:ln cap="flat" cmpd="sng" w="25400">
            <a:solidFill>
              <a:srgbClr val="234F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4" name="Google Shape;274;p35"/>
          <p:cNvSpPr txBox="1"/>
          <p:nvPr/>
        </p:nvSpPr>
        <p:spPr>
          <a:xfrm>
            <a:off x="4863658" y="6274674"/>
            <a:ext cx="32733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a:t>
            </a:r>
            <a:endParaRPr b="1" sz="18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6"/>
          <p:cNvSpPr/>
          <p:nvPr/>
        </p:nvSpPr>
        <p:spPr>
          <a:xfrm>
            <a:off x="0" y="0"/>
            <a:ext cx="9144000" cy="304800"/>
          </a:xfrm>
          <a:prstGeom prst="rect">
            <a:avLst/>
          </a:prstGeom>
          <a:solidFill>
            <a:schemeClr val="accent1"/>
          </a:solidFill>
          <a:ln cap="flat" cmpd="sng" w="25400">
            <a:solidFill>
              <a:srgbClr val="234F8A"/>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lt1"/>
                </a:solidFill>
                <a:latin typeface="Arial"/>
                <a:ea typeface="Arial"/>
                <a:cs typeface="Arial"/>
                <a:sym typeface="Arial"/>
              </a:rPr>
              <a:t>Edge Detection</a:t>
            </a:r>
            <a:endParaRPr/>
          </a:p>
        </p:txBody>
      </p:sp>
      <p:sp>
        <p:nvSpPr>
          <p:cNvPr id="280" name="Google Shape;280;p36"/>
          <p:cNvSpPr/>
          <p:nvPr/>
        </p:nvSpPr>
        <p:spPr>
          <a:xfrm>
            <a:off x="0" y="444852"/>
            <a:ext cx="91440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Most methods can be grouped into two categories, search-based and zero-crossing based.</a:t>
            </a:r>
            <a:endParaRPr/>
          </a:p>
        </p:txBody>
      </p:sp>
      <p:sp>
        <p:nvSpPr>
          <p:cNvPr id="281" name="Google Shape;281;p36"/>
          <p:cNvSpPr/>
          <p:nvPr/>
        </p:nvSpPr>
        <p:spPr>
          <a:xfrm>
            <a:off x="0" y="1003418"/>
            <a:ext cx="9143999" cy="3600986"/>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Search-based</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Detects edges by first computing a measure of edge strength, through a first-order derivative expression, and then searching for local directional maxima of the gradient magnitude.</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Zero-crossing based</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Searches for zero crossings in a second-order derivative expression computed from the image in order to find edges, usually the zero-crossings of the Laplacian or the zero-crossings of a non-linear differential expression.</a:t>
            </a:r>
            <a:endParaRPr/>
          </a:p>
        </p:txBody>
      </p:sp>
      <p:sp>
        <p:nvSpPr>
          <p:cNvPr id="282" name="Google Shape;282;p36"/>
          <p:cNvSpPr/>
          <p:nvPr/>
        </p:nvSpPr>
        <p:spPr>
          <a:xfrm>
            <a:off x="-1" y="4910324"/>
            <a:ext cx="9144000" cy="147732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The edge detection methods mainly differ in the types of smoothing filters that are applied and the way the measures of edge strength are computed. </a:t>
            </a:r>
            <a:endParaRPr/>
          </a:p>
          <a:p>
            <a:pPr indent="0" lvl="0" marL="0" marR="0" rtl="0" algn="ctr">
              <a:spcBef>
                <a:spcPts val="0"/>
              </a:spcBef>
              <a:spcAft>
                <a:spcPts val="0"/>
              </a:spcAft>
              <a:buNone/>
            </a:pPr>
            <a:r>
              <a:t/>
            </a:r>
            <a:endParaRPr i="1" sz="1800">
              <a:solidFill>
                <a:schemeClr val="dk1"/>
              </a:solidFill>
              <a:latin typeface="Arial"/>
              <a:ea typeface="Arial"/>
              <a:cs typeface="Arial"/>
              <a:sym typeface="Arial"/>
            </a:endParaRPr>
          </a:p>
          <a:p>
            <a:pPr indent="0" lvl="0" marL="0" marR="0" rtl="0" algn="ctr">
              <a:spcBef>
                <a:spcPts val="0"/>
              </a:spcBef>
              <a:spcAft>
                <a:spcPts val="0"/>
              </a:spcAft>
              <a:buNone/>
            </a:pPr>
            <a:r>
              <a:rPr i="1" lang="en-US" sz="1800">
                <a:solidFill>
                  <a:schemeClr val="dk1"/>
                </a:solidFill>
                <a:latin typeface="Arial"/>
                <a:ea typeface="Arial"/>
                <a:cs typeface="Arial"/>
                <a:sym typeface="Arial"/>
              </a:rPr>
              <a:t>As many edge detection methods rely on the computation of image gradients, they also differ in the types of filters used for computing gradient estimates in the x- and y-directions.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7"/>
          <p:cNvSpPr/>
          <p:nvPr/>
        </p:nvSpPr>
        <p:spPr>
          <a:xfrm>
            <a:off x="0" y="0"/>
            <a:ext cx="9144000" cy="304800"/>
          </a:xfrm>
          <a:prstGeom prst="rect">
            <a:avLst/>
          </a:prstGeom>
          <a:solidFill>
            <a:schemeClr val="accent1"/>
          </a:solidFill>
          <a:ln cap="flat" cmpd="sng" w="25400">
            <a:solidFill>
              <a:srgbClr val="234F8A"/>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lt1"/>
                </a:solidFill>
                <a:latin typeface="Arial"/>
                <a:ea typeface="Arial"/>
                <a:cs typeface="Arial"/>
                <a:sym typeface="Arial"/>
              </a:rPr>
              <a:t>Edge Detection</a:t>
            </a:r>
            <a:endParaRPr/>
          </a:p>
        </p:txBody>
      </p:sp>
      <p:sp>
        <p:nvSpPr>
          <p:cNvPr id="288" name="Google Shape;288;p37"/>
          <p:cNvSpPr/>
          <p:nvPr/>
        </p:nvSpPr>
        <p:spPr>
          <a:xfrm>
            <a:off x="0" y="441461"/>
            <a:ext cx="91440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The simplest approach is to use central differences:</a:t>
            </a:r>
            <a:endParaRPr/>
          </a:p>
        </p:txBody>
      </p:sp>
      <p:pic>
        <p:nvPicPr>
          <p:cNvPr descr="_y(x, y)=-1/2\cdot L(x, y-1) + 0 \cdot L(x, y) + 1/2 \cdot L(x, y+1),\," id="289" name="Google Shape;289;p37"/>
          <p:cNvPicPr preferRelativeResize="0"/>
          <p:nvPr/>
        </p:nvPicPr>
        <p:blipFill rotWithShape="1">
          <a:blip r:embed="rId3">
            <a:alphaModFix/>
          </a:blip>
          <a:srcRect b="0" l="0" r="0" t="0"/>
          <a:stretch/>
        </p:blipFill>
        <p:spPr>
          <a:xfrm>
            <a:off x="2109788" y="1466194"/>
            <a:ext cx="4924425" cy="209550"/>
          </a:xfrm>
          <a:prstGeom prst="rect">
            <a:avLst/>
          </a:prstGeom>
          <a:noFill/>
          <a:ln>
            <a:noFill/>
          </a:ln>
        </p:spPr>
      </p:pic>
      <p:pic>
        <p:nvPicPr>
          <p:cNvPr descr="_x(x, y)=-1/2\cdot L(x-1, y) + 0 \cdot L(x, y) + 1/2 \cdot L(x+1, y)\," id="290" name="Google Shape;290;p37"/>
          <p:cNvPicPr preferRelativeResize="0"/>
          <p:nvPr/>
        </p:nvPicPr>
        <p:blipFill rotWithShape="1">
          <a:blip r:embed="rId4">
            <a:alphaModFix/>
          </a:blip>
          <a:srcRect b="0" l="0" r="0" t="0"/>
          <a:stretch/>
        </p:blipFill>
        <p:spPr>
          <a:xfrm>
            <a:off x="2143125" y="1068162"/>
            <a:ext cx="4857750" cy="200025"/>
          </a:xfrm>
          <a:prstGeom prst="rect">
            <a:avLst/>
          </a:prstGeom>
          <a:noFill/>
          <a:ln>
            <a:noFill/>
          </a:ln>
        </p:spPr>
      </p:pic>
      <p:sp>
        <p:nvSpPr>
          <p:cNvPr id="291" name="Google Shape;291;p37"/>
          <p:cNvSpPr/>
          <p:nvPr/>
        </p:nvSpPr>
        <p:spPr>
          <a:xfrm>
            <a:off x="0" y="1898751"/>
            <a:ext cx="91440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Corresponding to the application of the following filter masks to the image data:</a:t>
            </a:r>
            <a:endParaRPr/>
          </a:p>
        </p:txBody>
      </p:sp>
      <p:pic>
        <p:nvPicPr>
          <p:cNvPr descr="L_x = \beg" id="292" name="Google Shape;292;p37"/>
          <p:cNvPicPr preferRelativeResize="0"/>
          <p:nvPr/>
        </p:nvPicPr>
        <p:blipFill rotWithShape="1">
          <a:blip r:embed="rId5">
            <a:alphaModFix/>
          </a:blip>
          <a:srcRect b="0" l="0" r="0" t="0"/>
          <a:stretch/>
        </p:blipFill>
        <p:spPr>
          <a:xfrm>
            <a:off x="2481263" y="2428024"/>
            <a:ext cx="4181475" cy="695325"/>
          </a:xfrm>
          <a:prstGeom prst="rect">
            <a:avLst/>
          </a:prstGeom>
          <a:noFill/>
          <a:ln>
            <a:noFill/>
          </a:ln>
        </p:spPr>
      </p:pic>
      <p:sp>
        <p:nvSpPr>
          <p:cNvPr id="293" name="Google Shape;293;p37"/>
          <p:cNvSpPr/>
          <p:nvPr/>
        </p:nvSpPr>
        <p:spPr>
          <a:xfrm>
            <a:off x="0" y="3220228"/>
            <a:ext cx="914400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Given such estimates of first-order image derivatives, the gradient magnitude is then computed as:</a:t>
            </a:r>
            <a:endParaRPr/>
          </a:p>
        </p:txBody>
      </p:sp>
      <p:pic>
        <p:nvPicPr>
          <p:cNvPr descr="\nabla L| = \sqrt{ L_x^2 + L_y^2}" id="294" name="Google Shape;294;p37"/>
          <p:cNvPicPr preferRelativeResize="0"/>
          <p:nvPr/>
        </p:nvPicPr>
        <p:blipFill rotWithShape="1">
          <a:blip r:embed="rId6">
            <a:alphaModFix/>
          </a:blip>
          <a:srcRect b="0" l="0" r="0" t="0"/>
          <a:stretch/>
        </p:blipFill>
        <p:spPr>
          <a:xfrm>
            <a:off x="3857625" y="4026500"/>
            <a:ext cx="1428750" cy="295275"/>
          </a:xfrm>
          <a:prstGeom prst="rect">
            <a:avLst/>
          </a:prstGeom>
          <a:noFill/>
          <a:ln>
            <a:noFill/>
          </a:ln>
        </p:spPr>
      </p:pic>
      <p:pic>
        <p:nvPicPr>
          <p:cNvPr id="295" name="Google Shape;295;p37"/>
          <p:cNvPicPr preferRelativeResize="0"/>
          <p:nvPr/>
        </p:nvPicPr>
        <p:blipFill rotWithShape="1">
          <a:blip r:embed="rId7">
            <a:alphaModFix/>
          </a:blip>
          <a:srcRect b="0" l="0" r="0" t="0"/>
          <a:stretch/>
        </p:blipFill>
        <p:spPr>
          <a:xfrm>
            <a:off x="3581400" y="5023506"/>
            <a:ext cx="1981200" cy="279400"/>
          </a:xfrm>
          <a:prstGeom prst="rect">
            <a:avLst/>
          </a:prstGeom>
          <a:noFill/>
          <a:ln>
            <a:noFill/>
          </a:ln>
        </p:spPr>
      </p:pic>
      <p:sp>
        <p:nvSpPr>
          <p:cNvPr id="296" name="Google Shape;296;p37"/>
          <p:cNvSpPr/>
          <p:nvPr/>
        </p:nvSpPr>
        <p:spPr>
          <a:xfrm>
            <a:off x="0" y="4418654"/>
            <a:ext cx="91440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While the gradient orientation can be estimated as</a:t>
            </a:r>
            <a:endParaRPr/>
          </a:p>
        </p:txBody>
      </p:sp>
      <p:sp>
        <p:nvSpPr>
          <p:cNvPr id="297" name="Google Shape;297;p37"/>
          <p:cNvSpPr/>
          <p:nvPr/>
        </p:nvSpPr>
        <p:spPr>
          <a:xfrm>
            <a:off x="0" y="5394324"/>
            <a:ext cx="9144000" cy="147732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Once we have computed a measure of edge strength, the next stage is to apply a threshold, to decide whether edges are present or not at an image point. The lower the threshold, the more edges will be detected, and the result will be increasingly susceptible to noise and detecting edges of irrelevant features in the image. Conversely a high threshold may miss subtle edges, or result in fragmented edges.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8"/>
          <p:cNvSpPr/>
          <p:nvPr/>
        </p:nvSpPr>
        <p:spPr>
          <a:xfrm>
            <a:off x="0" y="3263184"/>
            <a:ext cx="9144000" cy="304800"/>
          </a:xfrm>
          <a:prstGeom prst="rect">
            <a:avLst/>
          </a:prstGeom>
          <a:solidFill>
            <a:srgbClr val="A5A5A5"/>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Edge Detection Jupyter Example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descr="http://www.bigdata-madesimple.com/wp-content/uploads/2015/01/ethics.gif" id="155" name="Google Shape;155;p21"/>
          <p:cNvPicPr preferRelativeResize="0"/>
          <p:nvPr/>
        </p:nvPicPr>
        <p:blipFill rotWithShape="1">
          <a:blip r:embed="rId3">
            <a:alphaModFix/>
          </a:blip>
          <a:srcRect b="0" l="0" r="0" t="0"/>
          <a:stretch/>
        </p:blipFill>
        <p:spPr>
          <a:xfrm>
            <a:off x="3174" y="1968500"/>
            <a:ext cx="9140825" cy="28438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06" name="Shape 306"/>
        <p:cNvGrpSpPr/>
        <p:nvPr/>
      </p:nvGrpSpPr>
      <p:grpSpPr>
        <a:xfrm>
          <a:off x="0" y="0"/>
          <a:ext cx="0" cy="0"/>
          <a:chOff x="0" y="0"/>
          <a:chExt cx="0" cy="0"/>
        </a:xfrm>
      </p:grpSpPr>
      <p:sp>
        <p:nvSpPr>
          <p:cNvPr id="307" name="Google Shape;307;p39"/>
          <p:cNvSpPr/>
          <p:nvPr/>
        </p:nvSpPr>
        <p:spPr>
          <a:xfrm>
            <a:off x="0" y="0"/>
            <a:ext cx="9144000" cy="304800"/>
          </a:xfrm>
          <a:prstGeom prst="rect">
            <a:avLst/>
          </a:prstGeom>
          <a:solidFill>
            <a:schemeClr val="accent2"/>
          </a:solidFill>
          <a:ln cap="flat" cmpd="sng" w="25400">
            <a:solidFill>
              <a:srgbClr val="60842F"/>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lt1"/>
                </a:solidFill>
                <a:latin typeface="Arial"/>
                <a:ea typeface="Arial"/>
                <a:cs typeface="Arial"/>
                <a:sym typeface="Arial"/>
              </a:rPr>
              <a:t>Corner Detection</a:t>
            </a:r>
            <a:endParaRPr/>
          </a:p>
        </p:txBody>
      </p:sp>
      <p:sp>
        <p:nvSpPr>
          <p:cNvPr id="308" name="Google Shape;308;p39"/>
          <p:cNvSpPr/>
          <p:nvPr/>
        </p:nvSpPr>
        <p:spPr>
          <a:xfrm>
            <a:off x="0" y="530460"/>
            <a:ext cx="9144000" cy="39703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A corner can be defined as the intersection of two edges. A corner can also be defined as a point for which there are two dominant and different edge directions in a local neighbourhood of the point.</a:t>
            </a:r>
            <a:endParaRPr/>
          </a:p>
          <a:p>
            <a:pPr indent="0" lvl="0" marL="0" marR="0" rtl="0" algn="ctr">
              <a:spcBef>
                <a:spcPts val="0"/>
              </a:spcBef>
              <a:spcAft>
                <a:spcPts val="0"/>
              </a:spcAft>
              <a:buNone/>
            </a:pPr>
            <a:r>
              <a:t/>
            </a:r>
            <a:endParaRPr i="1" sz="1800">
              <a:solidFill>
                <a:schemeClr val="dk1"/>
              </a:solidFill>
              <a:latin typeface="Arial"/>
              <a:ea typeface="Arial"/>
              <a:cs typeface="Arial"/>
              <a:sym typeface="Arial"/>
            </a:endParaRPr>
          </a:p>
          <a:p>
            <a:pPr indent="0" lvl="0" marL="0" marR="0" rtl="0" algn="ctr">
              <a:spcBef>
                <a:spcPts val="0"/>
              </a:spcBef>
              <a:spcAft>
                <a:spcPts val="0"/>
              </a:spcAft>
              <a:buNone/>
            </a:pPr>
            <a:r>
              <a:rPr i="1" lang="en-US" sz="1800">
                <a:solidFill>
                  <a:schemeClr val="dk1"/>
                </a:solidFill>
                <a:latin typeface="Arial"/>
                <a:ea typeface="Arial"/>
                <a:cs typeface="Arial"/>
                <a:sym typeface="Arial"/>
              </a:rPr>
              <a:t>Corner detectors are not usually very robust and often require large redundancies introduced to prevent the effect of individual errors from dominating the recognition task.</a:t>
            </a:r>
            <a:endParaRPr/>
          </a:p>
          <a:p>
            <a:pPr indent="0" lvl="0" marL="0" marR="0" rtl="0" algn="ctr">
              <a:spcBef>
                <a:spcPts val="0"/>
              </a:spcBef>
              <a:spcAft>
                <a:spcPts val="0"/>
              </a:spcAft>
              <a:buNone/>
            </a:pPr>
            <a:r>
              <a:t/>
            </a:r>
            <a:endParaRPr i="1" sz="1800">
              <a:solidFill>
                <a:schemeClr val="dk1"/>
              </a:solidFill>
              <a:latin typeface="Arial"/>
              <a:ea typeface="Arial"/>
              <a:cs typeface="Arial"/>
              <a:sym typeface="Arial"/>
            </a:endParaRPr>
          </a:p>
          <a:p>
            <a:pPr indent="0" lvl="0" marL="0" marR="0" rtl="0" algn="ctr">
              <a:spcBef>
                <a:spcPts val="0"/>
              </a:spcBef>
              <a:spcAft>
                <a:spcPts val="0"/>
              </a:spcAft>
              <a:buNone/>
            </a:pPr>
            <a:r>
              <a:rPr i="1" lang="en-US" sz="1800">
                <a:solidFill>
                  <a:schemeClr val="dk1"/>
                </a:solidFill>
                <a:latin typeface="Arial"/>
                <a:ea typeface="Arial"/>
                <a:cs typeface="Arial"/>
                <a:sym typeface="Arial"/>
              </a:rPr>
              <a:t>One determination of the quality of a corner detector is its ability to detect the same corner in multiple similar images, under conditions of different lighting, translation, rotation and other transforms.</a:t>
            </a:r>
            <a:endParaRPr/>
          </a:p>
          <a:p>
            <a:pPr indent="0" lvl="0" marL="0" marR="0" rtl="0" algn="ctr">
              <a:spcBef>
                <a:spcPts val="0"/>
              </a:spcBef>
              <a:spcAft>
                <a:spcPts val="0"/>
              </a:spcAft>
              <a:buNone/>
            </a:pPr>
            <a:r>
              <a:t/>
            </a:r>
            <a:endParaRPr i="1" sz="1800">
              <a:solidFill>
                <a:schemeClr val="dk1"/>
              </a:solidFill>
              <a:latin typeface="Arial"/>
              <a:ea typeface="Arial"/>
              <a:cs typeface="Arial"/>
              <a:sym typeface="Arial"/>
            </a:endParaRPr>
          </a:p>
          <a:p>
            <a:pPr indent="0" lvl="0" marL="0" marR="0" rtl="0" algn="ctr">
              <a:spcBef>
                <a:spcPts val="0"/>
              </a:spcBef>
              <a:spcAft>
                <a:spcPts val="0"/>
              </a:spcAft>
              <a:buNone/>
            </a:pPr>
            <a:r>
              <a:rPr i="1" lang="en-US" sz="1800">
                <a:solidFill>
                  <a:schemeClr val="dk1"/>
                </a:solidFill>
                <a:latin typeface="Arial"/>
                <a:ea typeface="Arial"/>
                <a:cs typeface="Arial"/>
                <a:sym typeface="Arial"/>
              </a:rPr>
              <a:t>A simple approach to corner detection in images is using correlation, but this gets very computationally expensive and suboptimal.</a:t>
            </a:r>
            <a:endParaRPr/>
          </a:p>
          <a:p>
            <a:pPr indent="0" lvl="0" marL="0" marR="0" rtl="0" algn="ctr">
              <a:spcBef>
                <a:spcPts val="0"/>
              </a:spcBef>
              <a:spcAft>
                <a:spcPts val="0"/>
              </a:spcAft>
              <a:buNone/>
            </a:pPr>
            <a:r>
              <a:t/>
            </a:r>
            <a:endParaRPr i="1" sz="1800">
              <a:solidFill>
                <a:schemeClr val="dk1"/>
              </a:solidFill>
              <a:latin typeface="Arial"/>
              <a:ea typeface="Arial"/>
              <a:cs typeface="Arial"/>
              <a:sym typeface="Arial"/>
            </a:endParaRPr>
          </a:p>
        </p:txBody>
      </p:sp>
      <p:pic>
        <p:nvPicPr>
          <p:cNvPr id="309" name="Google Shape;309;p39"/>
          <p:cNvPicPr preferRelativeResize="0"/>
          <p:nvPr/>
        </p:nvPicPr>
        <p:blipFill rotWithShape="1">
          <a:blip r:embed="rId3">
            <a:alphaModFix/>
          </a:blip>
          <a:srcRect b="0" l="0" r="0" t="0"/>
          <a:stretch/>
        </p:blipFill>
        <p:spPr>
          <a:xfrm>
            <a:off x="1024102" y="4500778"/>
            <a:ext cx="2460078" cy="2208387"/>
          </a:xfrm>
          <a:prstGeom prst="rect">
            <a:avLst/>
          </a:prstGeom>
          <a:noFill/>
          <a:ln>
            <a:noFill/>
          </a:ln>
        </p:spPr>
      </p:pic>
      <p:pic>
        <p:nvPicPr>
          <p:cNvPr id="310" name="Google Shape;310;p39"/>
          <p:cNvPicPr preferRelativeResize="0"/>
          <p:nvPr/>
        </p:nvPicPr>
        <p:blipFill rotWithShape="1">
          <a:blip r:embed="rId4">
            <a:alphaModFix/>
          </a:blip>
          <a:srcRect b="0" l="0" r="0" t="0"/>
          <a:stretch/>
        </p:blipFill>
        <p:spPr>
          <a:xfrm>
            <a:off x="6112199" y="4288707"/>
            <a:ext cx="1534072" cy="2199961"/>
          </a:xfrm>
          <a:prstGeom prst="rect">
            <a:avLst/>
          </a:prstGeom>
          <a:noFill/>
          <a:ln>
            <a:noFill/>
          </a:ln>
        </p:spPr>
      </p:pic>
      <p:sp>
        <p:nvSpPr>
          <p:cNvPr id="311" name="Google Shape;311;p39"/>
          <p:cNvSpPr/>
          <p:nvPr/>
        </p:nvSpPr>
        <p:spPr>
          <a:xfrm>
            <a:off x="5433583" y="6488668"/>
            <a:ext cx="289130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Förstner corner detector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0"/>
          <p:cNvSpPr/>
          <p:nvPr/>
        </p:nvSpPr>
        <p:spPr>
          <a:xfrm>
            <a:off x="0" y="432477"/>
            <a:ext cx="914400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Convolution is an integral that expresses the amount of overlap of one function </a:t>
            </a:r>
            <a:r>
              <a:rPr b="1" i="1" lang="en-US" sz="1800">
                <a:solidFill>
                  <a:schemeClr val="dk1"/>
                </a:solidFill>
                <a:latin typeface="Arial"/>
                <a:ea typeface="Arial"/>
                <a:cs typeface="Arial"/>
                <a:sym typeface="Arial"/>
              </a:rPr>
              <a:t>g</a:t>
            </a:r>
            <a:r>
              <a:rPr i="1" lang="en-US" sz="1800">
                <a:solidFill>
                  <a:schemeClr val="dk1"/>
                </a:solidFill>
                <a:latin typeface="Arial"/>
                <a:ea typeface="Arial"/>
                <a:cs typeface="Arial"/>
                <a:sym typeface="Arial"/>
              </a:rPr>
              <a:t> as it is shifted over another function </a:t>
            </a:r>
            <a:r>
              <a:rPr b="1" i="1" lang="en-US" sz="1800">
                <a:solidFill>
                  <a:schemeClr val="dk1"/>
                </a:solidFill>
                <a:latin typeface="Arial"/>
                <a:ea typeface="Arial"/>
                <a:cs typeface="Arial"/>
                <a:sym typeface="Arial"/>
              </a:rPr>
              <a:t>f</a:t>
            </a:r>
            <a:r>
              <a:rPr i="1" lang="en-US" sz="1800">
                <a:solidFill>
                  <a:schemeClr val="dk1"/>
                </a:solidFill>
                <a:latin typeface="Arial"/>
                <a:ea typeface="Arial"/>
                <a:cs typeface="Arial"/>
                <a:sym typeface="Arial"/>
              </a:rPr>
              <a:t>. </a:t>
            </a:r>
            <a:endParaRPr/>
          </a:p>
        </p:txBody>
      </p:sp>
      <p:sp>
        <p:nvSpPr>
          <p:cNvPr id="317" name="Google Shape;317;p40"/>
          <p:cNvSpPr/>
          <p:nvPr/>
        </p:nvSpPr>
        <p:spPr>
          <a:xfrm>
            <a:off x="0" y="0"/>
            <a:ext cx="9144000" cy="304800"/>
          </a:xfrm>
          <a:prstGeom prst="rect">
            <a:avLst/>
          </a:prstGeom>
          <a:solidFill>
            <a:schemeClr val="accent4"/>
          </a:solidFill>
          <a:ln cap="flat" cmpd="sng" w="25400">
            <a:solidFill>
              <a:srgbClr val="1E899F"/>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lt1"/>
                </a:solidFill>
                <a:latin typeface="Arial"/>
                <a:ea typeface="Arial"/>
                <a:cs typeface="Arial"/>
                <a:sym typeface="Arial"/>
              </a:rPr>
              <a:t>Convolution </a:t>
            </a:r>
            <a:endParaRPr/>
          </a:p>
        </p:txBody>
      </p:sp>
      <p:pic>
        <p:nvPicPr>
          <p:cNvPr id="318" name="Google Shape;318;p40"/>
          <p:cNvPicPr preferRelativeResize="0"/>
          <p:nvPr/>
        </p:nvPicPr>
        <p:blipFill rotWithShape="1">
          <a:blip r:embed="rId3">
            <a:alphaModFix/>
          </a:blip>
          <a:srcRect b="0" l="0" r="0" t="0"/>
          <a:stretch/>
        </p:blipFill>
        <p:spPr>
          <a:xfrm>
            <a:off x="5514975" y="3783908"/>
            <a:ext cx="3429000" cy="2238375"/>
          </a:xfrm>
          <a:prstGeom prst="rect">
            <a:avLst/>
          </a:prstGeom>
          <a:noFill/>
          <a:ln>
            <a:noFill/>
          </a:ln>
        </p:spPr>
      </p:pic>
      <p:pic>
        <p:nvPicPr>
          <p:cNvPr id="319" name="Google Shape;319;p40"/>
          <p:cNvPicPr preferRelativeResize="0"/>
          <p:nvPr/>
        </p:nvPicPr>
        <p:blipFill rotWithShape="1">
          <a:blip r:embed="rId4">
            <a:alphaModFix/>
          </a:blip>
          <a:srcRect b="0" l="0" r="0" t="0"/>
          <a:stretch/>
        </p:blipFill>
        <p:spPr>
          <a:xfrm>
            <a:off x="5514975" y="1158875"/>
            <a:ext cx="3429000" cy="2238375"/>
          </a:xfrm>
          <a:prstGeom prst="rect">
            <a:avLst/>
          </a:prstGeom>
          <a:noFill/>
          <a:ln>
            <a:noFill/>
          </a:ln>
        </p:spPr>
      </p:pic>
      <p:sp>
        <p:nvSpPr>
          <p:cNvPr id="320" name="Google Shape;320;p40"/>
          <p:cNvSpPr/>
          <p:nvPr/>
        </p:nvSpPr>
        <p:spPr>
          <a:xfrm>
            <a:off x="210457" y="1669774"/>
            <a:ext cx="4572000" cy="34163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animations graphically illustrate the convolution of two boxcar functions (top) and two Gaussians (bottom).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In the plots, the green curve shows the convolution of the blue and red curves as a function of </a:t>
            </a:r>
            <a:r>
              <a:rPr b="1" i="1" lang="en-US" sz="1800">
                <a:solidFill>
                  <a:schemeClr val="dk1"/>
                </a:solidFill>
                <a:latin typeface="Arial"/>
                <a:ea typeface="Arial"/>
                <a:cs typeface="Arial"/>
                <a:sym typeface="Arial"/>
              </a:rPr>
              <a:t>t</a:t>
            </a:r>
            <a:r>
              <a:rPr lang="en-US" sz="1800">
                <a:solidFill>
                  <a:schemeClr val="dk1"/>
                </a:solidFill>
                <a:latin typeface="Arial"/>
                <a:ea typeface="Arial"/>
                <a:cs typeface="Arial"/>
                <a:sym typeface="Arial"/>
              </a:rPr>
              <a:t>, the position indicated by the vertical green line.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 gray region indicates the product </a:t>
            </a:r>
            <a:r>
              <a:rPr b="1" i="1" lang="en-US" sz="1800">
                <a:solidFill>
                  <a:schemeClr val="dk1"/>
                </a:solidFill>
                <a:latin typeface="Arial"/>
                <a:ea typeface="Arial"/>
                <a:cs typeface="Arial"/>
                <a:sym typeface="Arial"/>
              </a:rPr>
              <a:t>g(τ)f(t- τ)</a:t>
            </a:r>
            <a:r>
              <a:rPr lang="en-US" sz="1800">
                <a:solidFill>
                  <a:schemeClr val="dk1"/>
                </a:solidFill>
                <a:latin typeface="Arial"/>
                <a:ea typeface="Arial"/>
                <a:cs typeface="Arial"/>
                <a:sym typeface="Arial"/>
              </a:rPr>
              <a:t> as a function of </a:t>
            </a:r>
            <a:r>
              <a:rPr b="1" i="1" lang="en-US" sz="1800">
                <a:solidFill>
                  <a:schemeClr val="dk1"/>
                </a:solidFill>
                <a:latin typeface="Arial"/>
                <a:ea typeface="Arial"/>
                <a:cs typeface="Arial"/>
                <a:sym typeface="Arial"/>
              </a:rPr>
              <a:t>t</a:t>
            </a:r>
            <a:r>
              <a:rPr lang="en-US" sz="1800">
                <a:solidFill>
                  <a:schemeClr val="dk1"/>
                </a:solidFill>
                <a:latin typeface="Arial"/>
                <a:ea typeface="Arial"/>
                <a:cs typeface="Arial"/>
                <a:sym typeface="Arial"/>
              </a:rPr>
              <a:t>, so its area as a function of t is precisely the convolution.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1"/>
          <p:cNvSpPr/>
          <p:nvPr/>
        </p:nvSpPr>
        <p:spPr>
          <a:xfrm>
            <a:off x="0" y="432477"/>
            <a:ext cx="9144000" cy="147732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Blob detection is aimed at detecting regions in a digital image that differ in properties, such as brightness or color, compared to surrounding regions.</a:t>
            </a:r>
            <a:endParaRPr/>
          </a:p>
          <a:p>
            <a:pPr indent="0" lvl="0" marL="0" marR="0" rtl="0" algn="ctr">
              <a:spcBef>
                <a:spcPts val="0"/>
              </a:spcBef>
              <a:spcAft>
                <a:spcPts val="0"/>
              </a:spcAft>
              <a:buNone/>
            </a:pPr>
            <a:r>
              <a:t/>
            </a:r>
            <a:endParaRPr i="1" sz="1800">
              <a:solidFill>
                <a:schemeClr val="dk1"/>
              </a:solidFill>
              <a:latin typeface="Arial"/>
              <a:ea typeface="Arial"/>
              <a:cs typeface="Arial"/>
              <a:sym typeface="Arial"/>
            </a:endParaRPr>
          </a:p>
          <a:p>
            <a:pPr indent="0" lvl="0" marL="0" marR="0" rtl="0" algn="ctr">
              <a:spcBef>
                <a:spcPts val="0"/>
              </a:spcBef>
              <a:spcAft>
                <a:spcPts val="0"/>
              </a:spcAft>
              <a:buNone/>
            </a:pPr>
            <a:r>
              <a:rPr i="1" lang="en-US" sz="1800">
                <a:solidFill>
                  <a:schemeClr val="dk1"/>
                </a:solidFill>
                <a:latin typeface="Arial"/>
                <a:ea typeface="Arial"/>
                <a:cs typeface="Arial"/>
                <a:sym typeface="Arial"/>
              </a:rPr>
              <a:t>A blob is a region of an image in which some properties are constant or approximately constant; all the points in a blob can be considered in some sense to be similar to each other.</a:t>
            </a:r>
            <a:endParaRPr/>
          </a:p>
        </p:txBody>
      </p:sp>
      <p:sp>
        <p:nvSpPr>
          <p:cNvPr id="326" name="Google Shape;326;p41"/>
          <p:cNvSpPr/>
          <p:nvPr/>
        </p:nvSpPr>
        <p:spPr>
          <a:xfrm>
            <a:off x="0" y="0"/>
            <a:ext cx="9144000" cy="304800"/>
          </a:xfrm>
          <a:prstGeom prst="rect">
            <a:avLst/>
          </a:prstGeom>
          <a:solidFill>
            <a:schemeClr val="accent4"/>
          </a:solidFill>
          <a:ln cap="flat" cmpd="sng" w="25400">
            <a:solidFill>
              <a:srgbClr val="1E899F"/>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lt1"/>
                </a:solidFill>
                <a:latin typeface="Arial"/>
                <a:ea typeface="Arial"/>
                <a:cs typeface="Arial"/>
                <a:sym typeface="Arial"/>
              </a:rPr>
              <a:t>Blob Detection</a:t>
            </a:r>
            <a:endParaRPr b="0" i="0" sz="1800" u="none" cap="none" strike="noStrike">
              <a:solidFill>
                <a:schemeClr val="lt1"/>
              </a:solidFill>
              <a:latin typeface="Arial"/>
              <a:ea typeface="Arial"/>
              <a:cs typeface="Arial"/>
              <a:sym typeface="Arial"/>
            </a:endParaRPr>
          </a:p>
        </p:txBody>
      </p:sp>
      <p:pic>
        <p:nvPicPr>
          <p:cNvPr id="327" name="Google Shape;327;p41"/>
          <p:cNvPicPr preferRelativeResize="0"/>
          <p:nvPr/>
        </p:nvPicPr>
        <p:blipFill rotWithShape="1">
          <a:blip r:embed="rId3">
            <a:alphaModFix/>
          </a:blip>
          <a:srcRect b="0" l="0" r="0" t="0"/>
          <a:stretch/>
        </p:blipFill>
        <p:spPr>
          <a:xfrm>
            <a:off x="491359" y="2337030"/>
            <a:ext cx="3810000" cy="3810000"/>
          </a:xfrm>
          <a:prstGeom prst="rect">
            <a:avLst/>
          </a:prstGeom>
          <a:noFill/>
          <a:ln>
            <a:noFill/>
          </a:ln>
        </p:spPr>
      </p:pic>
      <p:sp>
        <p:nvSpPr>
          <p:cNvPr id="328" name="Google Shape;328;p41"/>
          <p:cNvSpPr/>
          <p:nvPr/>
        </p:nvSpPr>
        <p:spPr>
          <a:xfrm>
            <a:off x="5246316" y="1967698"/>
            <a:ext cx="323357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r>
              <a:rPr b="1" lang="en-US" sz="1800">
                <a:solidFill>
                  <a:schemeClr val="dk1"/>
                </a:solidFill>
                <a:latin typeface="Arial"/>
                <a:ea typeface="Arial"/>
                <a:cs typeface="Arial"/>
                <a:sym typeface="Arial"/>
              </a:rPr>
              <a:t>Laplacian of the Gaussian (LoG)</a:t>
            </a:r>
            <a:endParaRPr/>
          </a:p>
        </p:txBody>
      </p:sp>
      <p:sp>
        <p:nvSpPr>
          <p:cNvPr id="329" name="Google Shape;329;p41"/>
          <p:cNvSpPr txBox="1"/>
          <p:nvPr/>
        </p:nvSpPr>
        <p:spPr>
          <a:xfrm>
            <a:off x="4572000" y="2394923"/>
            <a:ext cx="4571999"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given image is convolved with a Gauss kernel at a given scale </a:t>
            </a:r>
            <a:r>
              <a:rPr i="1" lang="en-US" sz="1800">
                <a:solidFill>
                  <a:schemeClr val="dk1"/>
                </a:solidFill>
                <a:latin typeface="Arial"/>
                <a:ea typeface="Arial"/>
                <a:cs typeface="Arial"/>
                <a:sym typeface="Arial"/>
              </a:rPr>
              <a:t>t</a:t>
            </a:r>
            <a:endParaRPr sz="1800">
              <a:solidFill>
                <a:schemeClr val="dk1"/>
              </a:solidFill>
              <a:latin typeface="Arial"/>
              <a:ea typeface="Arial"/>
              <a:cs typeface="Arial"/>
              <a:sym typeface="Arial"/>
            </a:endParaRPr>
          </a:p>
        </p:txBody>
      </p:sp>
      <p:pic>
        <p:nvPicPr>
          <p:cNvPr id="330" name="Google Shape;330;p41"/>
          <p:cNvPicPr preferRelativeResize="0"/>
          <p:nvPr/>
        </p:nvPicPr>
        <p:blipFill rotWithShape="1">
          <a:blip r:embed="rId4">
            <a:alphaModFix/>
          </a:blip>
          <a:srcRect b="0" l="0" r="0" t="0"/>
          <a:stretch/>
        </p:blipFill>
        <p:spPr>
          <a:xfrm>
            <a:off x="5246316" y="3041254"/>
            <a:ext cx="3200400" cy="266700"/>
          </a:xfrm>
          <a:prstGeom prst="rect">
            <a:avLst/>
          </a:prstGeom>
          <a:noFill/>
          <a:ln>
            <a:noFill/>
          </a:ln>
        </p:spPr>
      </p:pic>
      <p:sp>
        <p:nvSpPr>
          <p:cNvPr id="331" name="Google Shape;331;p41"/>
          <p:cNvSpPr txBox="1"/>
          <p:nvPr/>
        </p:nvSpPr>
        <p:spPr>
          <a:xfrm>
            <a:off x="4932867" y="3526372"/>
            <a:ext cx="385342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result of Laplacian operator is then</a:t>
            </a:r>
            <a:endParaRPr/>
          </a:p>
        </p:txBody>
      </p:sp>
      <p:pic>
        <p:nvPicPr>
          <p:cNvPr id="332" name="Google Shape;332;p41"/>
          <p:cNvPicPr preferRelativeResize="0"/>
          <p:nvPr/>
        </p:nvPicPr>
        <p:blipFill rotWithShape="1">
          <a:blip r:embed="rId5">
            <a:alphaModFix/>
          </a:blip>
          <a:srcRect b="0" l="0" r="0" t="0"/>
          <a:stretch/>
        </p:blipFill>
        <p:spPr>
          <a:xfrm>
            <a:off x="5932480" y="3895704"/>
            <a:ext cx="1854200" cy="304800"/>
          </a:xfrm>
          <a:prstGeom prst="rect">
            <a:avLst/>
          </a:prstGeom>
          <a:noFill/>
          <a:ln>
            <a:noFill/>
          </a:ln>
        </p:spPr>
      </p:pic>
      <p:sp>
        <p:nvSpPr>
          <p:cNvPr id="333" name="Google Shape;333;p41"/>
          <p:cNvSpPr/>
          <p:nvPr/>
        </p:nvSpPr>
        <p:spPr>
          <a:xfrm>
            <a:off x="4932867" y="4246670"/>
            <a:ext cx="421113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which usually results in strong positive responses for dark blobs of radius</a:t>
            </a:r>
            <a:endParaRPr/>
          </a:p>
        </p:txBody>
      </p:sp>
      <p:pic>
        <p:nvPicPr>
          <p:cNvPr id="334" name="Google Shape;334;p41"/>
          <p:cNvPicPr preferRelativeResize="0"/>
          <p:nvPr/>
        </p:nvPicPr>
        <p:blipFill rotWithShape="1">
          <a:blip r:embed="rId6">
            <a:alphaModFix/>
          </a:blip>
          <a:srcRect b="0" l="0" r="0" t="0"/>
          <a:stretch/>
        </p:blipFill>
        <p:spPr>
          <a:xfrm>
            <a:off x="6421430" y="4998027"/>
            <a:ext cx="876300" cy="266700"/>
          </a:xfrm>
          <a:prstGeom prst="rect">
            <a:avLst/>
          </a:prstGeom>
          <a:noFill/>
          <a:ln>
            <a:noFill/>
          </a:ln>
        </p:spPr>
      </p:pic>
      <p:sp>
        <p:nvSpPr>
          <p:cNvPr id="335" name="Google Shape;335;p41"/>
          <p:cNvSpPr/>
          <p:nvPr/>
        </p:nvSpPr>
        <p:spPr>
          <a:xfrm>
            <a:off x="4573580" y="5369753"/>
            <a:ext cx="457200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and strong negative responses for bright blobs of similar size.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2"/>
          <p:cNvSpPr/>
          <p:nvPr/>
        </p:nvSpPr>
        <p:spPr>
          <a:xfrm>
            <a:off x="0" y="3263184"/>
            <a:ext cx="9144000" cy="304800"/>
          </a:xfrm>
          <a:prstGeom prst="rect">
            <a:avLst/>
          </a:prstGeom>
          <a:solidFill>
            <a:srgbClr val="A5A5A5"/>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Feature Detection Jupyter Example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3"/>
          <p:cNvSpPr/>
          <p:nvPr/>
        </p:nvSpPr>
        <p:spPr>
          <a:xfrm>
            <a:off x="0" y="0"/>
            <a:ext cx="9144000" cy="304800"/>
          </a:xfrm>
          <a:prstGeom prst="rect">
            <a:avLst/>
          </a:prstGeom>
          <a:solidFill>
            <a:schemeClr val="accent4"/>
          </a:solidFill>
          <a:ln cap="flat" cmpd="sng" w="25400">
            <a:solidFill>
              <a:srgbClr val="1E899F"/>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lt1"/>
                </a:solidFill>
                <a:latin typeface="Arial"/>
                <a:ea typeface="Arial"/>
                <a:cs typeface="Arial"/>
                <a:sym typeface="Arial"/>
              </a:rPr>
              <a:t>Blob Detection Example, Putting it together</a:t>
            </a:r>
            <a:endParaRPr/>
          </a:p>
        </p:txBody>
      </p:sp>
      <p:sp>
        <p:nvSpPr>
          <p:cNvPr id="346" name="Google Shape;346;p43"/>
          <p:cNvSpPr/>
          <p:nvPr/>
        </p:nvSpPr>
        <p:spPr>
          <a:xfrm>
            <a:off x="0" y="417998"/>
            <a:ext cx="9144000" cy="147732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A main problem when applying this operator is that the operator response is strongly dependent on the relationship between the size of the blob structures and the size of the Gaussian kernel used for pre-smoothing. </a:t>
            </a:r>
            <a:endParaRPr/>
          </a:p>
          <a:p>
            <a:pPr indent="0" lvl="0" marL="0" marR="0" rtl="0" algn="ctr">
              <a:spcBef>
                <a:spcPts val="0"/>
              </a:spcBef>
              <a:spcAft>
                <a:spcPts val="0"/>
              </a:spcAft>
              <a:buNone/>
            </a:pPr>
            <a:r>
              <a:rPr i="1" lang="en-US" sz="1800">
                <a:solidFill>
                  <a:schemeClr val="dk1"/>
                </a:solidFill>
                <a:latin typeface="Arial"/>
                <a:ea typeface="Arial"/>
                <a:cs typeface="Arial"/>
                <a:sym typeface="Arial"/>
              </a:rPr>
              <a:t>In order to automatically capture blobs of different (unknown) size in the image domain, a multi-scale approach is therefore necessary.</a:t>
            </a:r>
            <a:endParaRPr/>
          </a:p>
        </p:txBody>
      </p:sp>
      <p:pic>
        <p:nvPicPr>
          <p:cNvPr descr="V:\Layered Ferroelectrics\TOC_graphic.tif" id="347" name="Google Shape;347;p43"/>
          <p:cNvPicPr preferRelativeResize="0"/>
          <p:nvPr/>
        </p:nvPicPr>
        <p:blipFill rotWithShape="1">
          <a:blip r:embed="rId3">
            <a:alphaModFix/>
          </a:blip>
          <a:srcRect b="29721" l="29167" r="28957" t="14445"/>
          <a:stretch/>
        </p:blipFill>
        <p:spPr>
          <a:xfrm>
            <a:off x="467072" y="2174174"/>
            <a:ext cx="3769426" cy="3769426"/>
          </a:xfrm>
          <a:prstGeom prst="rect">
            <a:avLst/>
          </a:prstGeom>
          <a:noFill/>
          <a:ln>
            <a:noFill/>
          </a:ln>
        </p:spPr>
      </p:pic>
      <p:pic>
        <p:nvPicPr>
          <p:cNvPr id="348" name="Google Shape;348;p43"/>
          <p:cNvPicPr preferRelativeResize="0"/>
          <p:nvPr/>
        </p:nvPicPr>
        <p:blipFill rotWithShape="1">
          <a:blip r:embed="rId4">
            <a:alphaModFix/>
          </a:blip>
          <a:srcRect b="0" l="0" r="0" t="0"/>
          <a:stretch/>
        </p:blipFill>
        <p:spPr>
          <a:xfrm>
            <a:off x="3685124" y="1828800"/>
            <a:ext cx="6083794" cy="4560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4"/>
          <p:cNvSpPr/>
          <p:nvPr/>
        </p:nvSpPr>
        <p:spPr>
          <a:xfrm>
            <a:off x="0" y="0"/>
            <a:ext cx="9144000" cy="304800"/>
          </a:xfrm>
          <a:prstGeom prst="rect">
            <a:avLst/>
          </a:prstGeom>
          <a:solidFill>
            <a:schemeClr val="accent4"/>
          </a:solidFill>
          <a:ln cap="flat" cmpd="sng" w="25400">
            <a:solidFill>
              <a:srgbClr val="1E899F"/>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lt1"/>
                </a:solidFill>
                <a:latin typeface="Arial"/>
                <a:ea typeface="Arial"/>
                <a:cs typeface="Arial"/>
                <a:sym typeface="Arial"/>
              </a:rPr>
              <a:t>Blob Detection Example, Putting it together</a:t>
            </a:r>
            <a:endParaRPr/>
          </a:p>
        </p:txBody>
      </p:sp>
      <p:pic>
        <p:nvPicPr>
          <p:cNvPr id="354" name="Google Shape;354;p44"/>
          <p:cNvPicPr preferRelativeResize="0"/>
          <p:nvPr/>
        </p:nvPicPr>
        <p:blipFill rotWithShape="1">
          <a:blip r:embed="rId3">
            <a:alphaModFix/>
          </a:blip>
          <a:srcRect b="0" l="0" r="0" t="0"/>
          <a:stretch/>
        </p:blipFill>
        <p:spPr>
          <a:xfrm>
            <a:off x="396240" y="274279"/>
            <a:ext cx="4168140" cy="3124241"/>
          </a:xfrm>
          <a:prstGeom prst="rect">
            <a:avLst/>
          </a:prstGeom>
          <a:noFill/>
          <a:ln>
            <a:noFill/>
          </a:ln>
        </p:spPr>
      </p:pic>
      <p:pic>
        <p:nvPicPr>
          <p:cNvPr id="355" name="Google Shape;355;p44"/>
          <p:cNvPicPr preferRelativeResize="0"/>
          <p:nvPr/>
        </p:nvPicPr>
        <p:blipFill rotWithShape="1">
          <a:blip r:embed="rId4">
            <a:alphaModFix/>
          </a:blip>
          <a:srcRect b="0" l="0" r="0" t="0"/>
          <a:stretch/>
        </p:blipFill>
        <p:spPr>
          <a:xfrm>
            <a:off x="4573905" y="304800"/>
            <a:ext cx="4168140" cy="3124241"/>
          </a:xfrm>
          <a:prstGeom prst="rect">
            <a:avLst/>
          </a:prstGeom>
          <a:noFill/>
          <a:ln>
            <a:noFill/>
          </a:ln>
        </p:spPr>
      </p:pic>
      <p:pic>
        <p:nvPicPr>
          <p:cNvPr id="356" name="Google Shape;356;p44"/>
          <p:cNvPicPr preferRelativeResize="0"/>
          <p:nvPr/>
        </p:nvPicPr>
        <p:blipFill rotWithShape="1">
          <a:blip r:embed="rId5">
            <a:alphaModFix/>
          </a:blip>
          <a:srcRect b="0" l="0" r="0" t="0"/>
          <a:stretch/>
        </p:blipFill>
        <p:spPr>
          <a:xfrm>
            <a:off x="-569596" y="3390900"/>
            <a:ext cx="4572001" cy="3426956"/>
          </a:xfrm>
          <a:prstGeom prst="rect">
            <a:avLst/>
          </a:prstGeom>
          <a:noFill/>
          <a:ln>
            <a:noFill/>
          </a:ln>
        </p:spPr>
      </p:pic>
      <p:pic>
        <p:nvPicPr>
          <p:cNvPr id="357" name="Google Shape;357;p44"/>
          <p:cNvPicPr preferRelativeResize="0"/>
          <p:nvPr/>
        </p:nvPicPr>
        <p:blipFill rotWithShape="1">
          <a:blip r:embed="rId6">
            <a:alphaModFix/>
          </a:blip>
          <a:srcRect b="10023" l="21514" r="17840" t="7160"/>
          <a:stretch/>
        </p:blipFill>
        <p:spPr>
          <a:xfrm>
            <a:off x="6553200" y="3683248"/>
            <a:ext cx="2497067" cy="2555996"/>
          </a:xfrm>
          <a:prstGeom prst="rect">
            <a:avLst/>
          </a:prstGeom>
          <a:noFill/>
          <a:ln>
            <a:noFill/>
          </a:ln>
        </p:spPr>
      </p:pic>
      <p:grpSp>
        <p:nvGrpSpPr>
          <p:cNvPr id="358" name="Google Shape;358;p44"/>
          <p:cNvGrpSpPr/>
          <p:nvPr/>
        </p:nvGrpSpPr>
        <p:grpSpPr>
          <a:xfrm>
            <a:off x="2668905" y="3435598"/>
            <a:ext cx="4582166" cy="3434575"/>
            <a:chOff x="4564380" y="3390900"/>
            <a:chExt cx="4582166" cy="3434575"/>
          </a:xfrm>
        </p:grpSpPr>
        <p:pic>
          <p:nvPicPr>
            <p:cNvPr id="359" name="Google Shape;359;p44"/>
            <p:cNvPicPr preferRelativeResize="0"/>
            <p:nvPr/>
          </p:nvPicPr>
          <p:blipFill rotWithShape="1">
            <a:blip r:embed="rId7">
              <a:alphaModFix/>
            </a:blip>
            <a:srcRect b="0" l="0" r="0" t="0"/>
            <a:stretch/>
          </p:blipFill>
          <p:spPr>
            <a:xfrm>
              <a:off x="4564380" y="3390900"/>
              <a:ext cx="4582166" cy="3434575"/>
            </a:xfrm>
            <a:prstGeom prst="rect">
              <a:avLst/>
            </a:prstGeom>
            <a:noFill/>
            <a:ln>
              <a:noFill/>
            </a:ln>
          </p:spPr>
        </p:pic>
        <p:sp>
          <p:nvSpPr>
            <p:cNvPr id="360" name="Google Shape;360;p44"/>
            <p:cNvSpPr/>
            <p:nvPr/>
          </p:nvSpPr>
          <p:spPr>
            <a:xfrm>
              <a:off x="5562600" y="3638550"/>
              <a:ext cx="600075" cy="571500"/>
            </a:xfrm>
            <a:prstGeom prst="rect">
              <a:avLst/>
            </a:prstGeom>
            <a:noFill/>
            <a:ln cap="flat" cmpd="sng" w="38100">
              <a:solidFill>
                <a:srgbClr val="FF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t/>
              </a:r>
              <a:endParaRPr sz="1800">
                <a:solidFill>
                  <a:schemeClr val="dk1"/>
                </a:solidFill>
                <a:latin typeface="Arial"/>
                <a:ea typeface="Arial"/>
                <a:cs typeface="Arial"/>
                <a:sym typeface="Arial"/>
              </a:endParaRPr>
            </a:p>
          </p:txBody>
        </p:sp>
      </p:grpSp>
      <p:cxnSp>
        <p:nvCxnSpPr>
          <p:cNvPr id="361" name="Google Shape;361;p44"/>
          <p:cNvCxnSpPr>
            <a:stCxn id="360" idx="0"/>
            <a:endCxn id="357" idx="0"/>
          </p:cNvCxnSpPr>
          <p:nvPr/>
        </p:nvCxnSpPr>
        <p:spPr>
          <a:xfrm flipH="1" rot="-5400000">
            <a:off x="5884163" y="1766248"/>
            <a:ext cx="600" cy="3834600"/>
          </a:xfrm>
          <a:prstGeom prst="bentConnector3">
            <a:avLst>
              <a:gd fmla="val -37041583" name="adj1"/>
            </a:avLst>
          </a:prstGeom>
          <a:noFill/>
          <a:ln cap="flat" cmpd="sng" w="9525">
            <a:solidFill>
              <a:srgbClr val="FF0000"/>
            </a:solidFill>
            <a:prstDash val="solid"/>
            <a:round/>
            <a:headEnd len="sm" w="sm" type="none"/>
            <a:tailEnd len="med" w="med" type="stealth"/>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5"/>
          <p:cNvSpPr/>
          <p:nvPr/>
        </p:nvSpPr>
        <p:spPr>
          <a:xfrm>
            <a:off x="0" y="0"/>
            <a:ext cx="9144000" cy="304800"/>
          </a:xfrm>
          <a:prstGeom prst="rect">
            <a:avLst/>
          </a:prstGeom>
          <a:solidFill>
            <a:schemeClr val="accent6"/>
          </a:solidFill>
          <a:ln cap="flat" cmpd="sng" w="25400">
            <a:solidFill>
              <a:srgbClr val="BA9500"/>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lt1"/>
                </a:solidFill>
                <a:latin typeface="Arial"/>
                <a:ea typeface="Arial"/>
                <a:cs typeface="Arial"/>
                <a:sym typeface="Arial"/>
              </a:rPr>
              <a:t>Hough Transform </a:t>
            </a:r>
            <a:endParaRPr/>
          </a:p>
        </p:txBody>
      </p:sp>
      <p:sp>
        <p:nvSpPr>
          <p:cNvPr id="367" name="Google Shape;367;p45"/>
          <p:cNvSpPr/>
          <p:nvPr/>
        </p:nvSpPr>
        <p:spPr>
          <a:xfrm>
            <a:off x="0" y="395581"/>
            <a:ext cx="9144000" cy="20313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The purpose of the technique is to find imperfect instances of objects within a certain class of shapes by a voting procedure.</a:t>
            </a:r>
            <a:endParaRPr/>
          </a:p>
          <a:p>
            <a:pPr indent="0" lvl="0" marL="0" marR="0" rtl="0" algn="ctr">
              <a:spcBef>
                <a:spcPts val="0"/>
              </a:spcBef>
              <a:spcAft>
                <a:spcPts val="0"/>
              </a:spcAft>
              <a:buNone/>
            </a:pPr>
            <a:r>
              <a:t/>
            </a:r>
            <a:endParaRPr i="1" sz="1800">
              <a:solidFill>
                <a:schemeClr val="dk1"/>
              </a:solidFill>
              <a:latin typeface="Arial"/>
              <a:ea typeface="Arial"/>
              <a:cs typeface="Arial"/>
              <a:sym typeface="Arial"/>
            </a:endParaRPr>
          </a:p>
          <a:p>
            <a:pPr indent="0" lvl="0" marL="0" marR="0" rtl="0" algn="ctr">
              <a:spcBef>
                <a:spcPts val="0"/>
              </a:spcBef>
              <a:spcAft>
                <a:spcPts val="0"/>
              </a:spcAft>
              <a:buNone/>
            </a:pPr>
            <a:r>
              <a:rPr i="1" lang="en-US" sz="1800">
                <a:solidFill>
                  <a:schemeClr val="dk1"/>
                </a:solidFill>
                <a:latin typeface="Arial"/>
                <a:ea typeface="Arial"/>
                <a:cs typeface="Arial"/>
                <a:sym typeface="Arial"/>
              </a:rPr>
              <a:t>The simplest case of Hough transform is detecting straight lines.</a:t>
            </a:r>
            <a:endParaRPr/>
          </a:p>
          <a:p>
            <a:pPr indent="0" lvl="0" marL="0" marR="0" rtl="0" algn="ctr">
              <a:spcBef>
                <a:spcPts val="0"/>
              </a:spcBef>
              <a:spcAft>
                <a:spcPts val="0"/>
              </a:spcAft>
              <a:buNone/>
            </a:pPr>
            <a:r>
              <a:t/>
            </a:r>
            <a:endParaRPr i="1" sz="1800">
              <a:solidFill>
                <a:schemeClr val="dk1"/>
              </a:solidFill>
              <a:latin typeface="Arial"/>
              <a:ea typeface="Arial"/>
              <a:cs typeface="Arial"/>
              <a:sym typeface="Arial"/>
            </a:endParaRPr>
          </a:p>
          <a:p>
            <a:pPr indent="0" lvl="0" marL="0" marR="0" rtl="0" algn="ctr">
              <a:spcBef>
                <a:spcPts val="0"/>
              </a:spcBef>
              <a:spcAft>
                <a:spcPts val="0"/>
              </a:spcAft>
              <a:buNone/>
            </a:pPr>
            <a:r>
              <a:rPr i="1" lang="en-US" sz="1800">
                <a:solidFill>
                  <a:schemeClr val="dk1"/>
                </a:solidFill>
                <a:latin typeface="Arial"/>
                <a:ea typeface="Arial"/>
                <a:cs typeface="Arial"/>
                <a:sym typeface="Arial"/>
              </a:rPr>
              <a:t>The linear Hough transform algorithm uses a two-dimensional array, called an accumulator, to detect the existence of a line described by:</a:t>
            </a:r>
            <a:endParaRPr/>
          </a:p>
        </p:txBody>
      </p:sp>
      <p:pic>
        <p:nvPicPr>
          <p:cNvPr id="368" name="Google Shape;368;p45"/>
          <p:cNvPicPr preferRelativeResize="0"/>
          <p:nvPr/>
        </p:nvPicPr>
        <p:blipFill rotWithShape="1">
          <a:blip r:embed="rId3">
            <a:alphaModFix/>
          </a:blip>
          <a:srcRect b="0" l="0" r="0" t="0"/>
          <a:stretch/>
        </p:blipFill>
        <p:spPr>
          <a:xfrm>
            <a:off x="3536950" y="2608174"/>
            <a:ext cx="2070100" cy="228600"/>
          </a:xfrm>
          <a:prstGeom prst="rect">
            <a:avLst/>
          </a:prstGeom>
          <a:noFill/>
          <a:ln>
            <a:noFill/>
          </a:ln>
        </p:spPr>
      </p:pic>
      <p:sp>
        <p:nvSpPr>
          <p:cNvPr id="369" name="Google Shape;369;p45"/>
          <p:cNvSpPr/>
          <p:nvPr/>
        </p:nvSpPr>
        <p:spPr>
          <a:xfrm>
            <a:off x="0" y="3018042"/>
            <a:ext cx="9144000" cy="23083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The final result of the linear Hough transform is a two-dimensional array. One dimension of this matrix is the quantized angle θ and the other dimension is the quantized distance r. </a:t>
            </a:r>
            <a:endParaRPr/>
          </a:p>
          <a:p>
            <a:pPr indent="0" lvl="0" marL="0" marR="0" rtl="0" algn="ctr">
              <a:spcBef>
                <a:spcPts val="0"/>
              </a:spcBef>
              <a:spcAft>
                <a:spcPts val="0"/>
              </a:spcAft>
              <a:buNone/>
            </a:pPr>
            <a:r>
              <a:t/>
            </a:r>
            <a:endParaRPr i="1" sz="1800">
              <a:solidFill>
                <a:schemeClr val="dk1"/>
              </a:solidFill>
              <a:latin typeface="Arial"/>
              <a:ea typeface="Arial"/>
              <a:cs typeface="Arial"/>
              <a:sym typeface="Arial"/>
            </a:endParaRPr>
          </a:p>
          <a:p>
            <a:pPr indent="0" lvl="0" marL="0" marR="0" rtl="0" algn="ctr">
              <a:spcBef>
                <a:spcPts val="0"/>
              </a:spcBef>
              <a:spcAft>
                <a:spcPts val="0"/>
              </a:spcAft>
              <a:buNone/>
            </a:pPr>
            <a:r>
              <a:rPr i="1" lang="en-US" sz="1800">
                <a:solidFill>
                  <a:schemeClr val="dk1"/>
                </a:solidFill>
                <a:latin typeface="Arial"/>
                <a:ea typeface="Arial"/>
                <a:cs typeface="Arial"/>
                <a:sym typeface="Arial"/>
              </a:rPr>
              <a:t>Each element of the matrix has a value equal to the sum of the points or pixels that are positioned on the line represented by quantized parameters (r, θ). </a:t>
            </a:r>
            <a:endParaRPr/>
          </a:p>
          <a:p>
            <a:pPr indent="0" lvl="0" marL="0" marR="0" rtl="0" algn="ctr">
              <a:spcBef>
                <a:spcPts val="0"/>
              </a:spcBef>
              <a:spcAft>
                <a:spcPts val="0"/>
              </a:spcAft>
              <a:buNone/>
            </a:pPr>
            <a:r>
              <a:t/>
            </a:r>
            <a:endParaRPr i="1" sz="1800">
              <a:solidFill>
                <a:schemeClr val="dk1"/>
              </a:solidFill>
              <a:latin typeface="Arial"/>
              <a:ea typeface="Arial"/>
              <a:cs typeface="Arial"/>
              <a:sym typeface="Arial"/>
            </a:endParaRPr>
          </a:p>
          <a:p>
            <a:pPr indent="0" lvl="0" marL="0" marR="0" rtl="0" algn="ctr">
              <a:spcBef>
                <a:spcPts val="0"/>
              </a:spcBef>
              <a:spcAft>
                <a:spcPts val="0"/>
              </a:spcAft>
              <a:buNone/>
            </a:pPr>
            <a:r>
              <a:rPr i="1" lang="en-US" sz="1800">
                <a:solidFill>
                  <a:schemeClr val="dk1"/>
                </a:solidFill>
                <a:latin typeface="Arial"/>
                <a:ea typeface="Arial"/>
                <a:cs typeface="Arial"/>
                <a:sym typeface="Arial"/>
              </a:rPr>
              <a:t>So the element with the highest value indicates the straight line that is most represented in the input image.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6"/>
          <p:cNvSpPr/>
          <p:nvPr/>
        </p:nvSpPr>
        <p:spPr>
          <a:xfrm>
            <a:off x="0" y="0"/>
            <a:ext cx="9144000" cy="304800"/>
          </a:xfrm>
          <a:prstGeom prst="rect">
            <a:avLst/>
          </a:prstGeom>
          <a:solidFill>
            <a:schemeClr val="accent6"/>
          </a:solidFill>
          <a:ln cap="flat" cmpd="sng" w="25400">
            <a:solidFill>
              <a:srgbClr val="BA9500"/>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lt1"/>
                </a:solidFill>
                <a:latin typeface="Arial"/>
                <a:ea typeface="Arial"/>
                <a:cs typeface="Arial"/>
                <a:sym typeface="Arial"/>
              </a:rPr>
              <a:t>Hough Transform </a:t>
            </a:r>
            <a:endParaRPr/>
          </a:p>
        </p:txBody>
      </p:sp>
      <p:pic>
        <p:nvPicPr>
          <p:cNvPr id="375" name="Google Shape;375;p46"/>
          <p:cNvPicPr preferRelativeResize="0"/>
          <p:nvPr/>
        </p:nvPicPr>
        <p:blipFill rotWithShape="1">
          <a:blip r:embed="rId3">
            <a:alphaModFix/>
          </a:blip>
          <a:srcRect b="0" l="0" r="0" t="0"/>
          <a:stretch/>
        </p:blipFill>
        <p:spPr>
          <a:xfrm>
            <a:off x="0" y="510536"/>
            <a:ext cx="9144000" cy="4674870"/>
          </a:xfrm>
          <a:prstGeom prst="rect">
            <a:avLst/>
          </a:prstGeom>
          <a:noFill/>
          <a:ln>
            <a:noFill/>
          </a:ln>
        </p:spPr>
      </p:pic>
      <p:sp>
        <p:nvSpPr>
          <p:cNvPr id="376" name="Google Shape;376;p46"/>
          <p:cNvSpPr/>
          <p:nvPr/>
        </p:nvSpPr>
        <p:spPr>
          <a:xfrm>
            <a:off x="0" y="5579627"/>
            <a:ext cx="9144000"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The results of this transform were stored in a matrix. Cell value represents the number of curves through any point. Higher cell values are rendered brighter. The two distinctly bright spots are the Hough parameters of the two lines. From these spots' positions, angle and distance from image center of the two lines in the input image can be determined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47"/>
          <p:cNvSpPr/>
          <p:nvPr/>
        </p:nvSpPr>
        <p:spPr>
          <a:xfrm>
            <a:off x="0" y="0"/>
            <a:ext cx="9144000" cy="304800"/>
          </a:xfrm>
          <a:prstGeom prst="rect">
            <a:avLst/>
          </a:prstGeom>
          <a:solidFill>
            <a:schemeClr val="accent6"/>
          </a:solidFill>
          <a:ln cap="flat" cmpd="sng" w="25400">
            <a:solidFill>
              <a:srgbClr val="BA9500"/>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lt1"/>
                </a:solidFill>
                <a:latin typeface="Arial"/>
                <a:ea typeface="Arial"/>
                <a:cs typeface="Arial"/>
                <a:sym typeface="Arial"/>
              </a:rPr>
              <a:t>Hough Transform Examples </a:t>
            </a:r>
            <a:endParaRPr/>
          </a:p>
        </p:txBody>
      </p:sp>
      <p:pic>
        <p:nvPicPr>
          <p:cNvPr id="382" name="Google Shape;382;p47"/>
          <p:cNvPicPr preferRelativeResize="0"/>
          <p:nvPr/>
        </p:nvPicPr>
        <p:blipFill rotWithShape="1">
          <a:blip r:embed="rId3">
            <a:alphaModFix/>
          </a:blip>
          <a:srcRect b="0" l="0" r="0" t="0"/>
          <a:stretch/>
        </p:blipFill>
        <p:spPr>
          <a:xfrm>
            <a:off x="333374" y="304800"/>
            <a:ext cx="4238625" cy="3562350"/>
          </a:xfrm>
          <a:prstGeom prst="rect">
            <a:avLst/>
          </a:prstGeom>
          <a:noFill/>
          <a:ln>
            <a:noFill/>
          </a:ln>
        </p:spPr>
      </p:pic>
      <p:pic>
        <p:nvPicPr>
          <p:cNvPr id="383" name="Google Shape;383;p47"/>
          <p:cNvPicPr preferRelativeResize="0"/>
          <p:nvPr/>
        </p:nvPicPr>
        <p:blipFill rotWithShape="1">
          <a:blip r:embed="rId4">
            <a:alphaModFix/>
          </a:blip>
          <a:srcRect b="0" l="0" r="0" t="0"/>
          <a:stretch/>
        </p:blipFill>
        <p:spPr>
          <a:xfrm>
            <a:off x="4572000" y="304800"/>
            <a:ext cx="4238625" cy="3562350"/>
          </a:xfrm>
          <a:prstGeom prst="rect">
            <a:avLst/>
          </a:prstGeom>
          <a:noFill/>
          <a:ln>
            <a:noFill/>
          </a:ln>
        </p:spPr>
      </p:pic>
      <p:pic>
        <p:nvPicPr>
          <p:cNvPr id="384" name="Google Shape;384;p47"/>
          <p:cNvPicPr preferRelativeResize="0"/>
          <p:nvPr/>
        </p:nvPicPr>
        <p:blipFill rotWithShape="1">
          <a:blip r:embed="rId5">
            <a:alphaModFix/>
          </a:blip>
          <a:srcRect b="0" l="0" r="0" t="0"/>
          <a:stretch/>
        </p:blipFill>
        <p:spPr>
          <a:xfrm>
            <a:off x="-72621" y="3360420"/>
            <a:ext cx="4644620" cy="3481388"/>
          </a:xfrm>
          <a:prstGeom prst="rect">
            <a:avLst/>
          </a:prstGeom>
          <a:noFill/>
          <a:ln>
            <a:noFill/>
          </a:ln>
        </p:spPr>
      </p:pic>
      <p:pic>
        <p:nvPicPr>
          <p:cNvPr id="385" name="Google Shape;385;p47"/>
          <p:cNvPicPr preferRelativeResize="0"/>
          <p:nvPr/>
        </p:nvPicPr>
        <p:blipFill rotWithShape="1">
          <a:blip r:embed="rId6">
            <a:alphaModFix/>
          </a:blip>
          <a:srcRect b="0" l="0" r="0" t="0"/>
          <a:stretch/>
        </p:blipFill>
        <p:spPr>
          <a:xfrm>
            <a:off x="4571998" y="3360420"/>
            <a:ext cx="4238625" cy="3562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48"/>
          <p:cNvSpPr/>
          <p:nvPr/>
        </p:nvSpPr>
        <p:spPr>
          <a:xfrm>
            <a:off x="0" y="3263184"/>
            <a:ext cx="9144000" cy="304800"/>
          </a:xfrm>
          <a:prstGeom prst="rect">
            <a:avLst/>
          </a:prstGeom>
          <a:solidFill>
            <a:srgbClr val="A5A5A5"/>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Hough Transform Jupyter Example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2"/>
          <p:cNvSpPr/>
          <p:nvPr/>
        </p:nvSpPr>
        <p:spPr>
          <a:xfrm>
            <a:off x="0" y="0"/>
            <a:ext cx="9144000" cy="3048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Outline</a:t>
            </a:r>
            <a:endParaRPr/>
          </a:p>
        </p:txBody>
      </p:sp>
      <p:sp>
        <p:nvSpPr>
          <p:cNvPr id="161" name="Google Shape;161;p22"/>
          <p:cNvSpPr txBox="1"/>
          <p:nvPr/>
        </p:nvSpPr>
        <p:spPr>
          <a:xfrm>
            <a:off x="200025" y="590133"/>
            <a:ext cx="4207627" cy="5601533"/>
          </a:xfrm>
          <a:prstGeom prst="rect">
            <a:avLst/>
          </a:prstGeom>
          <a:noFill/>
          <a:ln>
            <a:noFill/>
          </a:ln>
        </p:spPr>
        <p:txBody>
          <a:bodyPr anchorCtr="0" anchor="t" bIns="45700" lIns="91425" spcFirstLastPara="1" rIns="91425" wrap="square" tIns="45700">
            <a:noAutofit/>
          </a:bodyPr>
          <a:lstStyle/>
          <a:p>
            <a:pPr indent="-82550" lvl="0" marL="285750" marR="0" rtl="0" algn="l">
              <a:spcBef>
                <a:spcPts val="0"/>
              </a:spcBef>
              <a:spcAft>
                <a:spcPts val="0"/>
              </a:spcAft>
              <a:buClr>
                <a:schemeClr val="dk1"/>
              </a:buClr>
              <a:buSzPts val="3200"/>
              <a:buFont typeface="Arial"/>
              <a:buNone/>
            </a:pPr>
            <a:r>
              <a:t/>
            </a:r>
            <a:endParaRPr b="1" i="0" sz="32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Normalization/Whitening</a:t>
            </a:r>
            <a:endParaRPr/>
          </a:p>
          <a:p>
            <a:pPr indent="-285750" lvl="2" marL="12001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Standardization </a:t>
            </a:r>
            <a:endParaRPr/>
          </a:p>
          <a:p>
            <a:pPr indent="-285750" lvl="2" marL="12001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Normalization</a:t>
            </a:r>
            <a:endParaRPr/>
          </a:p>
          <a:p>
            <a:pPr indent="-285750" lvl="2" marL="12001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Whitening</a:t>
            </a:r>
            <a:endParaRPr/>
          </a:p>
          <a:p>
            <a:pPr indent="-133350" lvl="1" marL="742950" marR="0" rtl="0" algn="l">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Feature Detection</a:t>
            </a:r>
            <a:endParaRPr/>
          </a:p>
          <a:p>
            <a:pPr indent="-285750" lvl="2" marL="12001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Edge/Corner Detection</a:t>
            </a:r>
            <a:endParaRPr/>
          </a:p>
          <a:p>
            <a:pPr indent="-285750" lvl="2" marL="12001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Blob Detection</a:t>
            </a:r>
            <a:endParaRPr/>
          </a:p>
          <a:p>
            <a:pPr indent="-285750" lvl="2" marL="12001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Hough Transform</a:t>
            </a:r>
            <a:endParaRPr/>
          </a:p>
          <a:p>
            <a:pPr indent="-133350" lvl="1" marL="742950" marR="0" rtl="0" algn="l">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Feature Detection 2.0</a:t>
            </a:r>
            <a:endParaRPr/>
          </a:p>
          <a:p>
            <a:pPr indent="-171450" lvl="2" marL="12001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33350" lvl="2" marL="1200150" marR="0" rtl="0" algn="l">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133350" lvl="1" marL="742950" marR="0" rtl="0" algn="l">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1" sz="3200">
              <a:solidFill>
                <a:schemeClr val="dk1"/>
              </a:solidFill>
              <a:latin typeface="Arial"/>
              <a:ea typeface="Arial"/>
              <a:cs typeface="Arial"/>
              <a:sym typeface="Arial"/>
            </a:endParaRPr>
          </a:p>
        </p:txBody>
      </p:sp>
      <p:pic>
        <p:nvPicPr>
          <p:cNvPr descr="http://andrewgelman.com/wp-content/uploads/2011/12/image.png" id="162" name="Google Shape;162;p22"/>
          <p:cNvPicPr preferRelativeResize="0"/>
          <p:nvPr/>
        </p:nvPicPr>
        <p:blipFill rotWithShape="1">
          <a:blip r:embed="rId3">
            <a:alphaModFix/>
          </a:blip>
          <a:srcRect b="0" l="0" r="0" t="0"/>
          <a:stretch/>
        </p:blipFill>
        <p:spPr>
          <a:xfrm>
            <a:off x="4733924" y="1790944"/>
            <a:ext cx="4257675" cy="319990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49"/>
          <p:cNvSpPr/>
          <p:nvPr/>
        </p:nvSpPr>
        <p:spPr>
          <a:xfrm>
            <a:off x="0" y="0"/>
            <a:ext cx="9144000" cy="304800"/>
          </a:xfrm>
          <a:prstGeom prst="rect">
            <a:avLst/>
          </a:prstGeom>
          <a:gradFill>
            <a:gsLst>
              <a:gs pos="0">
                <a:srgbClr val="CBFD9E"/>
              </a:gs>
              <a:gs pos="35000">
                <a:srgbClr val="D9FDBA"/>
              </a:gs>
              <a:gs pos="100000">
                <a:srgbClr val="EEFFE4"/>
              </a:gs>
            </a:gsLst>
            <a:lin ang="16200000" scaled="0"/>
          </a:gradFill>
          <a:ln cap="flat" cmpd="sng" w="9525">
            <a:solidFill>
              <a:srgbClr val="80B33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dk1"/>
                </a:solidFill>
                <a:latin typeface="Arial"/>
                <a:ea typeface="Arial"/>
                <a:cs typeface="Arial"/>
                <a:sym typeface="Arial"/>
              </a:rPr>
              <a:t>Feature Detection 2.0</a:t>
            </a:r>
            <a:endParaRPr/>
          </a:p>
        </p:txBody>
      </p:sp>
      <p:sp>
        <p:nvSpPr>
          <p:cNvPr id="396" name="Google Shape;396;p49"/>
          <p:cNvSpPr/>
          <p:nvPr/>
        </p:nvSpPr>
        <p:spPr>
          <a:xfrm>
            <a:off x="0" y="1405741"/>
            <a:ext cx="9144000" cy="39703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Everyone’s data is special, and sometimes a cookie cutter example doesn’t work</a:t>
            </a:r>
            <a:endParaRPr/>
          </a:p>
          <a:p>
            <a:pPr indent="0" lvl="0" marL="0" marR="0" rtl="0" algn="ctr">
              <a:spcBef>
                <a:spcPts val="0"/>
              </a:spcBef>
              <a:spcAft>
                <a:spcPts val="0"/>
              </a:spcAft>
              <a:buNone/>
            </a:pPr>
            <a:r>
              <a:t/>
            </a:r>
            <a:endParaRPr i="1" sz="1800">
              <a:solidFill>
                <a:schemeClr val="dk1"/>
              </a:solidFill>
              <a:latin typeface="Arial"/>
              <a:ea typeface="Arial"/>
              <a:cs typeface="Arial"/>
              <a:sym typeface="Arial"/>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Q: </a:t>
            </a:r>
            <a:r>
              <a:rPr i="1" lang="en-US" sz="1800">
                <a:solidFill>
                  <a:schemeClr val="dk1"/>
                </a:solidFill>
                <a:latin typeface="Arial"/>
                <a:ea typeface="Arial"/>
                <a:cs typeface="Arial"/>
                <a:sym typeface="Arial"/>
              </a:rPr>
              <a:t>What to do when you want to compare features </a:t>
            </a:r>
            <a:r>
              <a:rPr i="1" lang="en-US" sz="1800" u="sng">
                <a:solidFill>
                  <a:schemeClr val="dk1"/>
                </a:solidFill>
                <a:latin typeface="Arial"/>
                <a:ea typeface="Arial"/>
                <a:cs typeface="Arial"/>
                <a:sym typeface="Arial"/>
              </a:rPr>
              <a:t>within</a:t>
            </a:r>
            <a:r>
              <a:rPr i="1" lang="en-US" sz="1800">
                <a:solidFill>
                  <a:schemeClr val="dk1"/>
                </a:solidFill>
                <a:latin typeface="Arial"/>
                <a:ea typeface="Arial"/>
                <a:cs typeface="Arial"/>
                <a:sym typeface="Arial"/>
              </a:rPr>
              <a:t> the data?</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A:</a:t>
            </a:r>
            <a:r>
              <a:rPr i="1" lang="en-US" sz="1800">
                <a:solidFill>
                  <a:schemeClr val="dk1"/>
                </a:solidFill>
                <a:latin typeface="Arial"/>
                <a:ea typeface="Arial"/>
                <a:cs typeface="Arial"/>
                <a:sym typeface="Arial"/>
              </a:rPr>
              <a:t> Make patches, and compare those!</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t/>
            </a:r>
            <a:endParaRPr i="1" sz="1800" u="sng">
              <a:solidFill>
                <a:schemeClr val="dk1"/>
              </a:solidFill>
              <a:latin typeface="Arial"/>
              <a:ea typeface="Arial"/>
              <a:cs typeface="Arial"/>
              <a:sym typeface="Arial"/>
            </a:endParaRPr>
          </a:p>
          <a:p>
            <a:pPr indent="0" lvl="0" marL="0" marR="0" rtl="0" algn="ctr">
              <a:spcBef>
                <a:spcPts val="0"/>
              </a:spcBef>
              <a:spcAft>
                <a:spcPts val="0"/>
              </a:spcAft>
              <a:buNone/>
            </a:pPr>
            <a:r>
              <a:rPr i="1" lang="en-US" sz="1800">
                <a:solidFill>
                  <a:schemeClr val="dk1"/>
                </a:solidFill>
                <a:latin typeface="Arial"/>
                <a:ea typeface="Arial"/>
                <a:cs typeface="Arial"/>
                <a:sym typeface="Arial"/>
              </a:rPr>
              <a:t>Breaking the data into regions allows more flexibility in:</a:t>
            </a:r>
            <a:endParaRPr/>
          </a:p>
          <a:p>
            <a:pPr indent="0" lvl="0" marL="0" marR="0" rtl="0" algn="ctr">
              <a:spcBef>
                <a:spcPts val="0"/>
              </a:spcBef>
              <a:spcAft>
                <a:spcPts val="0"/>
              </a:spcAft>
              <a:buNone/>
            </a:pPr>
            <a:r>
              <a:t/>
            </a:r>
            <a:endParaRPr i="1" sz="1800">
              <a:solidFill>
                <a:schemeClr val="dk1"/>
              </a:solidFill>
              <a:latin typeface="Arial"/>
              <a:ea typeface="Arial"/>
              <a:cs typeface="Arial"/>
              <a:sym typeface="Arial"/>
            </a:endParaRPr>
          </a:p>
          <a:p>
            <a:pPr indent="-285750" lvl="0" marL="285750" marR="0" rtl="0" algn="ctr">
              <a:spcBef>
                <a:spcPts val="0"/>
              </a:spcBef>
              <a:spcAft>
                <a:spcPts val="0"/>
              </a:spcAft>
              <a:buClr>
                <a:schemeClr val="dk1"/>
              </a:buClr>
              <a:buSzPts val="1800"/>
              <a:buFont typeface="Arial"/>
              <a:buChar char="•"/>
            </a:pPr>
            <a:r>
              <a:rPr i="1" lang="en-US" sz="1800">
                <a:solidFill>
                  <a:schemeClr val="dk1"/>
                </a:solidFill>
                <a:latin typeface="Arial"/>
                <a:ea typeface="Arial"/>
                <a:cs typeface="Arial"/>
                <a:sym typeface="Arial"/>
              </a:rPr>
              <a:t>Object Tracking</a:t>
            </a:r>
            <a:endParaRPr/>
          </a:p>
          <a:p>
            <a:pPr indent="-171450" lvl="0" marL="285750" marR="0" rtl="0" algn="ctr">
              <a:spcBef>
                <a:spcPts val="0"/>
              </a:spcBef>
              <a:spcAft>
                <a:spcPts val="0"/>
              </a:spcAft>
              <a:buClr>
                <a:schemeClr val="dk1"/>
              </a:buClr>
              <a:buSzPts val="1800"/>
              <a:buFont typeface="Arial"/>
              <a:buNone/>
            </a:pPr>
            <a:r>
              <a:t/>
            </a:r>
            <a:endParaRPr i="1" sz="1800">
              <a:solidFill>
                <a:schemeClr val="dk1"/>
              </a:solidFill>
              <a:latin typeface="Arial"/>
              <a:ea typeface="Arial"/>
              <a:cs typeface="Arial"/>
              <a:sym typeface="Arial"/>
            </a:endParaRPr>
          </a:p>
          <a:p>
            <a:pPr indent="-285750" lvl="0" marL="285750" marR="0" rtl="0" algn="ctr">
              <a:spcBef>
                <a:spcPts val="0"/>
              </a:spcBef>
              <a:spcAft>
                <a:spcPts val="0"/>
              </a:spcAft>
              <a:buClr>
                <a:schemeClr val="dk1"/>
              </a:buClr>
              <a:buSzPts val="1800"/>
              <a:buFont typeface="Arial"/>
              <a:buChar char="•"/>
            </a:pPr>
            <a:r>
              <a:rPr i="1" lang="en-US" sz="1800">
                <a:solidFill>
                  <a:schemeClr val="dk1"/>
                </a:solidFill>
                <a:latin typeface="Arial"/>
                <a:ea typeface="Arial"/>
                <a:cs typeface="Arial"/>
                <a:sym typeface="Arial"/>
              </a:rPr>
              <a:t>Compute Distribution</a:t>
            </a:r>
            <a:endParaRPr/>
          </a:p>
          <a:p>
            <a:pPr indent="-171450" lvl="0" marL="285750" marR="0" rtl="0" algn="ctr">
              <a:spcBef>
                <a:spcPts val="0"/>
              </a:spcBef>
              <a:spcAft>
                <a:spcPts val="0"/>
              </a:spcAft>
              <a:buClr>
                <a:schemeClr val="dk1"/>
              </a:buClr>
              <a:buSzPts val="1800"/>
              <a:buFont typeface="Arial"/>
              <a:buNone/>
            </a:pPr>
            <a:r>
              <a:t/>
            </a:r>
            <a:endParaRPr i="1" sz="1800">
              <a:solidFill>
                <a:schemeClr val="dk1"/>
              </a:solidFill>
              <a:latin typeface="Arial"/>
              <a:ea typeface="Arial"/>
              <a:cs typeface="Arial"/>
              <a:sym typeface="Arial"/>
            </a:endParaRPr>
          </a:p>
          <a:p>
            <a:pPr indent="-285750" lvl="0" marL="285750" marR="0" rtl="0" algn="ctr">
              <a:spcBef>
                <a:spcPts val="0"/>
              </a:spcBef>
              <a:spcAft>
                <a:spcPts val="0"/>
              </a:spcAft>
              <a:buClr>
                <a:schemeClr val="dk1"/>
              </a:buClr>
              <a:buSzPts val="1800"/>
              <a:buFont typeface="Arial"/>
              <a:buChar char="•"/>
            </a:pPr>
            <a:r>
              <a:rPr i="1" lang="en-US" sz="1800">
                <a:solidFill>
                  <a:schemeClr val="dk1"/>
                </a:solidFill>
                <a:latin typeface="Arial"/>
                <a:ea typeface="Arial"/>
                <a:cs typeface="Arial"/>
                <a:sym typeface="Arial"/>
              </a:rPr>
              <a:t>Challenging Data</a:t>
            </a:r>
            <a:endParaRPr/>
          </a:p>
          <a:p>
            <a:pPr indent="-171450" lvl="0" marL="285750" marR="0" rtl="0" algn="ctr">
              <a:spcBef>
                <a:spcPts val="0"/>
              </a:spcBef>
              <a:spcAft>
                <a:spcPts val="0"/>
              </a:spcAft>
              <a:buClr>
                <a:schemeClr val="dk1"/>
              </a:buClr>
              <a:buSzPts val="1800"/>
              <a:buFont typeface="Arial"/>
              <a:buNone/>
            </a:pPr>
            <a:r>
              <a:t/>
            </a:r>
            <a:endParaRPr i="1" sz="1800">
              <a:solidFill>
                <a:schemeClr val="dk1"/>
              </a:solidFill>
              <a:latin typeface="Arial"/>
              <a:ea typeface="Arial"/>
              <a:cs typeface="Arial"/>
              <a:sym typeface="Arial"/>
            </a:endParaRPr>
          </a:p>
          <a:p>
            <a:pPr indent="-285750" lvl="0" marL="285750" marR="0" rtl="0" algn="ctr">
              <a:spcBef>
                <a:spcPts val="0"/>
              </a:spcBef>
              <a:spcAft>
                <a:spcPts val="0"/>
              </a:spcAft>
              <a:buClr>
                <a:schemeClr val="dk1"/>
              </a:buClr>
              <a:buSzPts val="1800"/>
              <a:buFont typeface="Arial"/>
              <a:buChar char="•"/>
            </a:pPr>
            <a:r>
              <a:rPr i="1" lang="en-US" sz="1800">
                <a:solidFill>
                  <a:schemeClr val="dk1"/>
                </a:solidFill>
                <a:latin typeface="Arial"/>
                <a:ea typeface="Arial"/>
                <a:cs typeface="Arial"/>
                <a:sym typeface="Arial"/>
              </a:rPr>
              <a:t>Creates a modular testing environment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50"/>
          <p:cNvSpPr/>
          <p:nvPr/>
        </p:nvSpPr>
        <p:spPr>
          <a:xfrm>
            <a:off x="0" y="0"/>
            <a:ext cx="9144000" cy="304800"/>
          </a:xfrm>
          <a:prstGeom prst="rect">
            <a:avLst/>
          </a:prstGeom>
          <a:gradFill>
            <a:gsLst>
              <a:gs pos="0">
                <a:srgbClr val="CBFD9E"/>
              </a:gs>
              <a:gs pos="35000">
                <a:srgbClr val="D9FDBA"/>
              </a:gs>
              <a:gs pos="100000">
                <a:srgbClr val="EEFFE4"/>
              </a:gs>
            </a:gsLst>
            <a:lin ang="16200000" scaled="0"/>
          </a:gradFill>
          <a:ln cap="flat" cmpd="sng" w="9525">
            <a:solidFill>
              <a:srgbClr val="80B33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dk1"/>
                </a:solidFill>
                <a:latin typeface="Arial"/>
                <a:ea typeface="Arial"/>
                <a:cs typeface="Arial"/>
                <a:sym typeface="Arial"/>
              </a:rPr>
              <a:t>Feature Detection 2.0</a:t>
            </a:r>
            <a:endParaRPr/>
          </a:p>
        </p:txBody>
      </p:sp>
      <p:pic>
        <p:nvPicPr>
          <p:cNvPr descr="https://commonfund.nih.gov/sites/default/files/Cell%20Division%20Stages%20of%20Mitosis%20-481404996.jpg" id="402" name="Google Shape;402;p50"/>
          <p:cNvPicPr preferRelativeResize="0"/>
          <p:nvPr/>
        </p:nvPicPr>
        <p:blipFill rotWithShape="1">
          <a:blip r:embed="rId3">
            <a:alphaModFix/>
          </a:blip>
          <a:srcRect b="0" l="0" r="0" t="0"/>
          <a:stretch/>
        </p:blipFill>
        <p:spPr>
          <a:xfrm>
            <a:off x="231774" y="519638"/>
            <a:ext cx="4149725" cy="2766483"/>
          </a:xfrm>
          <a:prstGeom prst="rect">
            <a:avLst/>
          </a:prstGeom>
          <a:noFill/>
          <a:ln>
            <a:noFill/>
          </a:ln>
        </p:spPr>
      </p:pic>
      <p:pic>
        <p:nvPicPr>
          <p:cNvPr descr="https://commonfund.nih.gov/sites/default/files/Cell%20Division%20Stages%20of%20Mitosis%20-481404996.jpg" id="403" name="Google Shape;403;p50"/>
          <p:cNvPicPr preferRelativeResize="0"/>
          <p:nvPr/>
        </p:nvPicPr>
        <p:blipFill rotWithShape="1">
          <a:blip r:embed="rId3">
            <a:alphaModFix/>
          </a:blip>
          <a:srcRect b="0" l="0" r="0" t="0"/>
          <a:stretch/>
        </p:blipFill>
        <p:spPr>
          <a:xfrm>
            <a:off x="4746624" y="519639"/>
            <a:ext cx="4149725" cy="2766483"/>
          </a:xfrm>
          <a:prstGeom prst="rect">
            <a:avLst/>
          </a:prstGeom>
          <a:noFill/>
          <a:ln>
            <a:noFill/>
          </a:ln>
        </p:spPr>
      </p:pic>
      <p:cxnSp>
        <p:nvCxnSpPr>
          <p:cNvPr id="404" name="Google Shape;404;p50"/>
          <p:cNvCxnSpPr/>
          <p:nvPr/>
        </p:nvCxnSpPr>
        <p:spPr>
          <a:xfrm>
            <a:off x="5362575" y="519639"/>
            <a:ext cx="9525" cy="2766482"/>
          </a:xfrm>
          <a:prstGeom prst="straightConnector1">
            <a:avLst/>
          </a:prstGeom>
          <a:noFill/>
          <a:ln cap="flat" cmpd="sng" w="9525">
            <a:solidFill>
              <a:schemeClr val="lt1"/>
            </a:solidFill>
            <a:prstDash val="solid"/>
            <a:round/>
            <a:headEnd len="sm" w="sm" type="none"/>
            <a:tailEnd len="sm" w="sm" type="none"/>
          </a:ln>
        </p:spPr>
      </p:cxnSp>
      <p:cxnSp>
        <p:nvCxnSpPr>
          <p:cNvPr id="405" name="Google Shape;405;p50"/>
          <p:cNvCxnSpPr/>
          <p:nvPr/>
        </p:nvCxnSpPr>
        <p:spPr>
          <a:xfrm>
            <a:off x="6000750" y="519638"/>
            <a:ext cx="9525" cy="2766482"/>
          </a:xfrm>
          <a:prstGeom prst="straightConnector1">
            <a:avLst/>
          </a:prstGeom>
          <a:noFill/>
          <a:ln cap="flat" cmpd="sng" w="9525">
            <a:solidFill>
              <a:schemeClr val="lt1"/>
            </a:solidFill>
            <a:prstDash val="solid"/>
            <a:round/>
            <a:headEnd len="sm" w="sm" type="none"/>
            <a:tailEnd len="sm" w="sm" type="none"/>
          </a:ln>
        </p:spPr>
      </p:cxnSp>
      <p:cxnSp>
        <p:nvCxnSpPr>
          <p:cNvPr id="406" name="Google Shape;406;p50"/>
          <p:cNvCxnSpPr/>
          <p:nvPr/>
        </p:nvCxnSpPr>
        <p:spPr>
          <a:xfrm>
            <a:off x="6572250" y="519638"/>
            <a:ext cx="9525" cy="2766482"/>
          </a:xfrm>
          <a:prstGeom prst="straightConnector1">
            <a:avLst/>
          </a:prstGeom>
          <a:noFill/>
          <a:ln cap="flat" cmpd="sng" w="9525">
            <a:solidFill>
              <a:schemeClr val="lt1"/>
            </a:solidFill>
            <a:prstDash val="solid"/>
            <a:round/>
            <a:headEnd len="sm" w="sm" type="none"/>
            <a:tailEnd len="sm" w="sm" type="none"/>
          </a:ln>
        </p:spPr>
      </p:cxnSp>
      <p:cxnSp>
        <p:nvCxnSpPr>
          <p:cNvPr id="407" name="Google Shape;407;p50"/>
          <p:cNvCxnSpPr/>
          <p:nvPr/>
        </p:nvCxnSpPr>
        <p:spPr>
          <a:xfrm>
            <a:off x="7162800" y="519638"/>
            <a:ext cx="9525" cy="2766482"/>
          </a:xfrm>
          <a:prstGeom prst="straightConnector1">
            <a:avLst/>
          </a:prstGeom>
          <a:noFill/>
          <a:ln cap="flat" cmpd="sng" w="9525">
            <a:solidFill>
              <a:schemeClr val="lt1"/>
            </a:solidFill>
            <a:prstDash val="solid"/>
            <a:round/>
            <a:headEnd len="sm" w="sm" type="none"/>
            <a:tailEnd len="sm" w="sm" type="none"/>
          </a:ln>
        </p:spPr>
      </p:cxnSp>
      <p:cxnSp>
        <p:nvCxnSpPr>
          <p:cNvPr id="408" name="Google Shape;408;p50"/>
          <p:cNvCxnSpPr/>
          <p:nvPr/>
        </p:nvCxnSpPr>
        <p:spPr>
          <a:xfrm>
            <a:off x="7734300" y="519640"/>
            <a:ext cx="9525" cy="2766482"/>
          </a:xfrm>
          <a:prstGeom prst="straightConnector1">
            <a:avLst/>
          </a:prstGeom>
          <a:noFill/>
          <a:ln cap="flat" cmpd="sng" w="9525">
            <a:solidFill>
              <a:schemeClr val="lt1"/>
            </a:solidFill>
            <a:prstDash val="solid"/>
            <a:round/>
            <a:headEnd len="sm" w="sm" type="none"/>
            <a:tailEnd len="sm" w="sm" type="none"/>
          </a:ln>
        </p:spPr>
      </p:cxnSp>
      <p:cxnSp>
        <p:nvCxnSpPr>
          <p:cNvPr id="409" name="Google Shape;409;p50"/>
          <p:cNvCxnSpPr/>
          <p:nvPr/>
        </p:nvCxnSpPr>
        <p:spPr>
          <a:xfrm>
            <a:off x="8315325" y="519640"/>
            <a:ext cx="9525" cy="2766482"/>
          </a:xfrm>
          <a:prstGeom prst="straightConnector1">
            <a:avLst/>
          </a:prstGeom>
          <a:noFill/>
          <a:ln cap="flat" cmpd="sng" w="9525">
            <a:solidFill>
              <a:schemeClr val="lt1"/>
            </a:solidFill>
            <a:prstDash val="solid"/>
            <a:round/>
            <a:headEnd len="sm" w="sm" type="none"/>
            <a:tailEnd len="sm" w="sm" type="none"/>
          </a:ln>
        </p:spPr>
      </p:cxnSp>
      <p:cxnSp>
        <p:nvCxnSpPr>
          <p:cNvPr id="410" name="Google Shape;410;p50"/>
          <p:cNvCxnSpPr/>
          <p:nvPr/>
        </p:nvCxnSpPr>
        <p:spPr>
          <a:xfrm flipH="1" rot="10800000">
            <a:off x="4746624" y="981075"/>
            <a:ext cx="4149725" cy="2"/>
          </a:xfrm>
          <a:prstGeom prst="straightConnector1">
            <a:avLst/>
          </a:prstGeom>
          <a:noFill/>
          <a:ln cap="flat" cmpd="sng" w="9525">
            <a:solidFill>
              <a:schemeClr val="lt1"/>
            </a:solidFill>
            <a:prstDash val="solid"/>
            <a:round/>
            <a:headEnd len="sm" w="sm" type="none"/>
            <a:tailEnd len="sm" w="sm" type="none"/>
          </a:ln>
        </p:spPr>
      </p:cxnSp>
      <p:cxnSp>
        <p:nvCxnSpPr>
          <p:cNvPr id="411" name="Google Shape;411;p50"/>
          <p:cNvCxnSpPr/>
          <p:nvPr/>
        </p:nvCxnSpPr>
        <p:spPr>
          <a:xfrm flipH="1" rot="10800000">
            <a:off x="4746623" y="1552575"/>
            <a:ext cx="4149725" cy="2"/>
          </a:xfrm>
          <a:prstGeom prst="straightConnector1">
            <a:avLst/>
          </a:prstGeom>
          <a:noFill/>
          <a:ln cap="flat" cmpd="sng" w="9525">
            <a:solidFill>
              <a:schemeClr val="lt1"/>
            </a:solidFill>
            <a:prstDash val="solid"/>
            <a:round/>
            <a:headEnd len="sm" w="sm" type="none"/>
            <a:tailEnd len="sm" w="sm" type="none"/>
          </a:ln>
        </p:spPr>
      </p:cxnSp>
      <p:cxnSp>
        <p:nvCxnSpPr>
          <p:cNvPr id="412" name="Google Shape;412;p50"/>
          <p:cNvCxnSpPr/>
          <p:nvPr/>
        </p:nvCxnSpPr>
        <p:spPr>
          <a:xfrm flipH="1" rot="10800000">
            <a:off x="4746624" y="2095502"/>
            <a:ext cx="4149725" cy="2"/>
          </a:xfrm>
          <a:prstGeom prst="straightConnector1">
            <a:avLst/>
          </a:prstGeom>
          <a:noFill/>
          <a:ln cap="flat" cmpd="sng" w="9525">
            <a:solidFill>
              <a:schemeClr val="lt1"/>
            </a:solidFill>
            <a:prstDash val="solid"/>
            <a:round/>
            <a:headEnd len="sm" w="sm" type="none"/>
            <a:tailEnd len="sm" w="sm" type="none"/>
          </a:ln>
        </p:spPr>
      </p:cxnSp>
      <p:cxnSp>
        <p:nvCxnSpPr>
          <p:cNvPr id="413" name="Google Shape;413;p50"/>
          <p:cNvCxnSpPr/>
          <p:nvPr/>
        </p:nvCxnSpPr>
        <p:spPr>
          <a:xfrm flipH="1" rot="10800000">
            <a:off x="4746622" y="2657475"/>
            <a:ext cx="4149725" cy="2"/>
          </a:xfrm>
          <a:prstGeom prst="straightConnector1">
            <a:avLst/>
          </a:prstGeom>
          <a:noFill/>
          <a:ln cap="flat" cmpd="sng" w="9525">
            <a:solidFill>
              <a:schemeClr val="lt1"/>
            </a:solidFill>
            <a:prstDash val="solid"/>
            <a:round/>
            <a:headEnd len="sm" w="sm" type="none"/>
            <a:tailEnd len="sm" w="sm" type="none"/>
          </a:ln>
        </p:spPr>
      </p:cxnSp>
      <p:pic>
        <p:nvPicPr>
          <p:cNvPr descr="https://image.freepik.com/free-icon/stack-of-square-papers_318-46076.jpg" id="414" name="Google Shape;414;p50"/>
          <p:cNvPicPr preferRelativeResize="0"/>
          <p:nvPr/>
        </p:nvPicPr>
        <p:blipFill rotWithShape="1">
          <a:blip r:embed="rId4">
            <a:alphaModFix/>
          </a:blip>
          <a:srcRect b="0" l="0" r="0" t="0"/>
          <a:stretch/>
        </p:blipFill>
        <p:spPr>
          <a:xfrm>
            <a:off x="317499" y="3543299"/>
            <a:ext cx="2981325" cy="2981325"/>
          </a:xfrm>
          <a:prstGeom prst="rect">
            <a:avLst/>
          </a:prstGeom>
          <a:noFill/>
          <a:ln>
            <a:noFill/>
          </a:ln>
        </p:spPr>
      </p:pic>
      <p:pic>
        <p:nvPicPr>
          <p:cNvPr descr="https://apexminecrafthosting.com/wp-content/uploads/2015/10/apex_server8.gif" id="415" name="Google Shape;415;p50"/>
          <p:cNvPicPr preferRelativeResize="0"/>
          <p:nvPr/>
        </p:nvPicPr>
        <p:blipFill rotWithShape="1">
          <a:blip r:embed="rId5">
            <a:alphaModFix/>
          </a:blip>
          <a:srcRect b="0" l="0" r="0" t="0"/>
          <a:stretch/>
        </p:blipFill>
        <p:spPr>
          <a:xfrm>
            <a:off x="4206309" y="3702841"/>
            <a:ext cx="731381" cy="1023933"/>
          </a:xfrm>
          <a:prstGeom prst="rect">
            <a:avLst/>
          </a:prstGeom>
          <a:noFill/>
          <a:ln>
            <a:noFill/>
          </a:ln>
        </p:spPr>
      </p:pic>
      <p:pic>
        <p:nvPicPr>
          <p:cNvPr descr="https://apexminecrafthosting.com/wp-content/uploads/2015/10/apex_server8.gif" id="416" name="Google Shape;416;p50"/>
          <p:cNvPicPr preferRelativeResize="0"/>
          <p:nvPr/>
        </p:nvPicPr>
        <p:blipFill rotWithShape="1">
          <a:blip r:embed="rId5">
            <a:alphaModFix/>
          </a:blip>
          <a:srcRect b="0" l="0" r="0" t="0"/>
          <a:stretch/>
        </p:blipFill>
        <p:spPr>
          <a:xfrm>
            <a:off x="4206309" y="4726774"/>
            <a:ext cx="731381" cy="1023933"/>
          </a:xfrm>
          <a:prstGeom prst="rect">
            <a:avLst/>
          </a:prstGeom>
          <a:noFill/>
          <a:ln>
            <a:noFill/>
          </a:ln>
        </p:spPr>
      </p:pic>
      <p:pic>
        <p:nvPicPr>
          <p:cNvPr descr="https://apexminecrafthosting.com/wp-content/uploads/2015/10/apex_server8.gif" id="417" name="Google Shape;417;p50"/>
          <p:cNvPicPr preferRelativeResize="0"/>
          <p:nvPr/>
        </p:nvPicPr>
        <p:blipFill rotWithShape="1">
          <a:blip r:embed="rId5">
            <a:alphaModFix/>
          </a:blip>
          <a:srcRect b="0" l="0" r="0" t="0"/>
          <a:stretch/>
        </p:blipFill>
        <p:spPr>
          <a:xfrm>
            <a:off x="4206309" y="5750707"/>
            <a:ext cx="731381" cy="1023933"/>
          </a:xfrm>
          <a:prstGeom prst="rect">
            <a:avLst/>
          </a:prstGeom>
          <a:noFill/>
          <a:ln>
            <a:noFill/>
          </a:ln>
        </p:spPr>
      </p:pic>
      <p:cxnSp>
        <p:nvCxnSpPr>
          <p:cNvPr id="418" name="Google Shape;418;p50"/>
          <p:cNvCxnSpPr/>
          <p:nvPr/>
        </p:nvCxnSpPr>
        <p:spPr>
          <a:xfrm flipH="1" rot="10800000">
            <a:off x="3419475" y="4133925"/>
            <a:ext cx="657300" cy="333300"/>
          </a:xfrm>
          <a:prstGeom prst="bentConnector3">
            <a:avLst>
              <a:gd fmla="val 50000" name="adj1"/>
            </a:avLst>
          </a:prstGeom>
          <a:noFill/>
          <a:ln cap="flat" cmpd="sng" w="38100">
            <a:solidFill>
              <a:srgbClr val="FF0000"/>
            </a:solidFill>
            <a:prstDash val="solid"/>
            <a:round/>
            <a:headEnd len="sm" w="sm" type="none"/>
            <a:tailEnd len="med" w="med" type="stealth"/>
          </a:ln>
        </p:spPr>
      </p:cxnSp>
      <p:cxnSp>
        <p:nvCxnSpPr>
          <p:cNvPr id="419" name="Google Shape;419;p50"/>
          <p:cNvCxnSpPr>
            <a:endCxn id="417" idx="1"/>
          </p:cNvCxnSpPr>
          <p:nvPr/>
        </p:nvCxnSpPr>
        <p:spPr>
          <a:xfrm>
            <a:off x="3419409" y="5524374"/>
            <a:ext cx="786900" cy="738300"/>
          </a:xfrm>
          <a:prstGeom prst="bentConnector3">
            <a:avLst>
              <a:gd fmla="val 50000" name="adj1"/>
            </a:avLst>
          </a:prstGeom>
          <a:noFill/>
          <a:ln cap="flat" cmpd="sng" w="38100">
            <a:solidFill>
              <a:srgbClr val="0070C0"/>
            </a:solidFill>
            <a:prstDash val="solid"/>
            <a:round/>
            <a:headEnd len="sm" w="sm" type="none"/>
            <a:tailEnd len="med" w="med" type="stealth"/>
          </a:ln>
        </p:spPr>
      </p:cxnSp>
      <p:cxnSp>
        <p:nvCxnSpPr>
          <p:cNvPr id="420" name="Google Shape;420;p50"/>
          <p:cNvCxnSpPr/>
          <p:nvPr/>
        </p:nvCxnSpPr>
        <p:spPr>
          <a:xfrm>
            <a:off x="3429000" y="5110161"/>
            <a:ext cx="657225" cy="0"/>
          </a:xfrm>
          <a:prstGeom prst="straightConnector1">
            <a:avLst/>
          </a:prstGeom>
          <a:noFill/>
          <a:ln cap="flat" cmpd="sng" w="38100">
            <a:solidFill>
              <a:srgbClr val="00B050"/>
            </a:solidFill>
            <a:prstDash val="solid"/>
            <a:round/>
            <a:headEnd len="sm" w="sm" type="none"/>
            <a:tailEnd len="med" w="med" type="stealth"/>
          </a:ln>
        </p:spPr>
      </p:cxnSp>
      <p:pic>
        <p:nvPicPr>
          <p:cNvPr descr="https://encrypted-tbn2.gstatic.com/images?q=tbn:ANd9GcSelpSDRJWzz-yJj6IfjPEI3izV9kRf1wRUMdOAIqbkTQKc8D0W" id="421" name="Google Shape;421;p50"/>
          <p:cNvPicPr preferRelativeResize="0"/>
          <p:nvPr/>
        </p:nvPicPr>
        <p:blipFill rotWithShape="1">
          <a:blip r:embed="rId6">
            <a:alphaModFix/>
          </a:blip>
          <a:srcRect b="0" l="0" r="0" t="0"/>
          <a:stretch/>
        </p:blipFill>
        <p:spPr>
          <a:xfrm>
            <a:off x="6219825" y="4114799"/>
            <a:ext cx="2143125" cy="2143125"/>
          </a:xfrm>
          <a:prstGeom prst="rect">
            <a:avLst/>
          </a:prstGeom>
          <a:noFill/>
          <a:ln>
            <a:noFill/>
          </a:ln>
        </p:spPr>
      </p:pic>
      <p:sp>
        <p:nvSpPr>
          <p:cNvPr id="422" name="Google Shape;422;p50"/>
          <p:cNvSpPr/>
          <p:nvPr/>
        </p:nvSpPr>
        <p:spPr>
          <a:xfrm>
            <a:off x="5086350" y="3848100"/>
            <a:ext cx="590550" cy="2676524"/>
          </a:xfrm>
          <a:prstGeom prst="rightBrace">
            <a:avLst>
              <a:gd fmla="val 8333" name="adj1"/>
              <a:gd fmla="val 50000" name="adj2"/>
            </a:avLst>
          </a:pr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51"/>
          <p:cNvSpPr txBox="1"/>
          <p:nvPr/>
        </p:nvSpPr>
        <p:spPr>
          <a:xfrm>
            <a:off x="2828470" y="645132"/>
            <a:ext cx="322876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595959"/>
                </a:solidFill>
                <a:latin typeface="Arial"/>
                <a:ea typeface="Arial"/>
                <a:cs typeface="Arial"/>
                <a:sym typeface="Arial"/>
              </a:rPr>
              <a:t>Modelled Image: 256X256 pixels</a:t>
            </a:r>
            <a:endParaRPr/>
          </a:p>
        </p:txBody>
      </p:sp>
      <p:pic>
        <p:nvPicPr>
          <p:cNvPr descr="C:\Users\sjz\Desktop\sliding PCA filter\PCA image denoise example 12.tif" id="428" name="Google Shape;428;p51"/>
          <p:cNvPicPr preferRelativeResize="0"/>
          <p:nvPr/>
        </p:nvPicPr>
        <p:blipFill rotWithShape="1">
          <a:blip r:embed="rId3">
            <a:alphaModFix/>
          </a:blip>
          <a:srcRect b="0" l="0" r="0" t="0"/>
          <a:stretch/>
        </p:blipFill>
        <p:spPr>
          <a:xfrm>
            <a:off x="745152" y="1315740"/>
            <a:ext cx="7315200" cy="5486400"/>
          </a:xfrm>
          <a:prstGeom prst="rect">
            <a:avLst/>
          </a:prstGeom>
          <a:noFill/>
          <a:ln>
            <a:noFill/>
          </a:ln>
        </p:spPr>
      </p:pic>
      <p:cxnSp>
        <p:nvCxnSpPr>
          <p:cNvPr id="429" name="Google Shape;429;p51"/>
          <p:cNvCxnSpPr/>
          <p:nvPr/>
        </p:nvCxnSpPr>
        <p:spPr>
          <a:xfrm flipH="1">
            <a:off x="5528684" y="1395385"/>
            <a:ext cx="280134" cy="295991"/>
          </a:xfrm>
          <a:prstGeom prst="straightConnector1">
            <a:avLst/>
          </a:prstGeom>
          <a:noFill/>
          <a:ln cap="flat" cmpd="sng" w="9525">
            <a:solidFill>
              <a:srgbClr val="595959"/>
            </a:solidFill>
            <a:prstDash val="solid"/>
            <a:round/>
            <a:headEnd len="sm" w="sm" type="none"/>
            <a:tailEnd len="med" w="med" type="triangle"/>
          </a:ln>
        </p:spPr>
      </p:cxnSp>
      <p:sp>
        <p:nvSpPr>
          <p:cNvPr id="430" name="Google Shape;430;p51"/>
          <p:cNvSpPr txBox="1"/>
          <p:nvPr/>
        </p:nvSpPr>
        <p:spPr>
          <a:xfrm>
            <a:off x="5750678" y="1131074"/>
            <a:ext cx="123719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595959"/>
                </a:solidFill>
                <a:latin typeface="Arial"/>
                <a:ea typeface="Arial"/>
                <a:cs typeface="Arial"/>
                <a:sym typeface="Arial"/>
              </a:rPr>
              <a:t>window size</a:t>
            </a:r>
            <a:endParaRPr/>
          </a:p>
        </p:txBody>
      </p:sp>
      <p:cxnSp>
        <p:nvCxnSpPr>
          <p:cNvPr id="431" name="Google Shape;431;p51"/>
          <p:cNvCxnSpPr/>
          <p:nvPr/>
        </p:nvCxnSpPr>
        <p:spPr>
          <a:xfrm rot="10800000">
            <a:off x="2704253" y="2229762"/>
            <a:ext cx="377186" cy="169276"/>
          </a:xfrm>
          <a:prstGeom prst="straightConnector1">
            <a:avLst/>
          </a:prstGeom>
          <a:noFill/>
          <a:ln cap="flat" cmpd="sng" w="9525">
            <a:solidFill>
              <a:srgbClr val="595959"/>
            </a:solidFill>
            <a:prstDash val="solid"/>
            <a:round/>
            <a:headEnd len="sm" w="sm" type="none"/>
            <a:tailEnd len="med" w="med" type="triangle"/>
          </a:ln>
        </p:spPr>
      </p:cxnSp>
      <p:sp>
        <p:nvSpPr>
          <p:cNvPr id="432" name="Google Shape;432;p51"/>
          <p:cNvSpPr txBox="1"/>
          <p:nvPr/>
        </p:nvSpPr>
        <p:spPr>
          <a:xfrm>
            <a:off x="2784621" y="2399038"/>
            <a:ext cx="105753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595959"/>
                </a:solidFill>
                <a:latin typeface="Arial"/>
                <a:ea typeface="Arial"/>
                <a:cs typeface="Arial"/>
                <a:sym typeface="Arial"/>
              </a:rPr>
              <a:t>PCA cutoff</a:t>
            </a:r>
            <a:endParaRPr/>
          </a:p>
        </p:txBody>
      </p:sp>
      <p:sp>
        <p:nvSpPr>
          <p:cNvPr id="433" name="Google Shape;433;p51"/>
          <p:cNvSpPr/>
          <p:nvPr/>
        </p:nvSpPr>
        <p:spPr>
          <a:xfrm>
            <a:off x="0" y="0"/>
            <a:ext cx="9144000" cy="304800"/>
          </a:xfrm>
          <a:prstGeom prst="rect">
            <a:avLst/>
          </a:prstGeom>
          <a:gradFill>
            <a:gsLst>
              <a:gs pos="0">
                <a:srgbClr val="CBFD9E"/>
              </a:gs>
              <a:gs pos="35000">
                <a:srgbClr val="D9FDBA"/>
              </a:gs>
              <a:gs pos="100000">
                <a:srgbClr val="EEFFE4"/>
              </a:gs>
            </a:gsLst>
            <a:lin ang="16200000" scaled="0"/>
          </a:gradFill>
          <a:ln cap="flat" cmpd="sng" w="9525">
            <a:solidFill>
              <a:srgbClr val="80B33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dk1"/>
                </a:solidFill>
                <a:latin typeface="Arial"/>
                <a:ea typeface="Arial"/>
                <a:cs typeface="Arial"/>
                <a:sym typeface="Arial"/>
              </a:rPr>
              <a:t>Feature Detection 2.0</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52"/>
          <p:cNvSpPr txBox="1"/>
          <p:nvPr/>
        </p:nvSpPr>
        <p:spPr>
          <a:xfrm>
            <a:off x="177066" y="819537"/>
            <a:ext cx="8789868" cy="10772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Arial"/>
                <a:ea typeface="Arial"/>
                <a:cs typeface="Arial"/>
                <a:sym typeface="Arial"/>
              </a:rPr>
              <a:t>In this case, repeatability of the structure was diminished by randomizing the locations slightly. As expected this resulted in an increase in the number of PC’s that are needed to reconstruct the image. Below are two examples of denoising on the same data set but with different levels of denoising.</a:t>
            </a:r>
            <a:endParaRPr/>
          </a:p>
        </p:txBody>
      </p:sp>
      <p:pic>
        <p:nvPicPr>
          <p:cNvPr descr="C:\Users\sjz\Desktop\sliding PCA filter\PCA image denoise example 13.tif" id="439" name="Google Shape;439;p52"/>
          <p:cNvPicPr preferRelativeResize="0"/>
          <p:nvPr/>
        </p:nvPicPr>
        <p:blipFill rotWithShape="1">
          <a:blip r:embed="rId3">
            <a:alphaModFix/>
          </a:blip>
          <a:srcRect b="10122" l="14010" r="12652" t="4426"/>
          <a:stretch/>
        </p:blipFill>
        <p:spPr>
          <a:xfrm>
            <a:off x="223096" y="2209360"/>
            <a:ext cx="4058401" cy="3546603"/>
          </a:xfrm>
          <a:prstGeom prst="rect">
            <a:avLst/>
          </a:prstGeom>
          <a:noFill/>
          <a:ln>
            <a:noFill/>
          </a:ln>
        </p:spPr>
      </p:pic>
      <p:pic>
        <p:nvPicPr>
          <p:cNvPr descr="C:\Users\sjz\Desktop\sliding PCA filter\PCA image denoise example 14.tif" id="440" name="Google Shape;440;p52"/>
          <p:cNvPicPr preferRelativeResize="0"/>
          <p:nvPr/>
        </p:nvPicPr>
        <p:blipFill rotWithShape="1">
          <a:blip r:embed="rId4">
            <a:alphaModFix/>
          </a:blip>
          <a:srcRect b="10411" l="14167" r="12927" t="4262"/>
          <a:stretch/>
        </p:blipFill>
        <p:spPr>
          <a:xfrm>
            <a:off x="4779238" y="2175003"/>
            <a:ext cx="4118696" cy="3615316"/>
          </a:xfrm>
          <a:prstGeom prst="rect">
            <a:avLst/>
          </a:prstGeom>
          <a:noFill/>
          <a:ln>
            <a:noFill/>
          </a:ln>
        </p:spPr>
      </p:pic>
      <p:sp>
        <p:nvSpPr>
          <p:cNvPr id="441" name="Google Shape;441;p52"/>
          <p:cNvSpPr/>
          <p:nvPr/>
        </p:nvSpPr>
        <p:spPr>
          <a:xfrm>
            <a:off x="0" y="0"/>
            <a:ext cx="9144000" cy="304800"/>
          </a:xfrm>
          <a:prstGeom prst="rect">
            <a:avLst/>
          </a:prstGeom>
          <a:gradFill>
            <a:gsLst>
              <a:gs pos="0">
                <a:srgbClr val="CBFD9E"/>
              </a:gs>
              <a:gs pos="35000">
                <a:srgbClr val="D9FDBA"/>
              </a:gs>
              <a:gs pos="100000">
                <a:srgbClr val="EEFFE4"/>
              </a:gs>
            </a:gsLst>
            <a:lin ang="16200000" scaled="0"/>
          </a:gradFill>
          <a:ln cap="flat" cmpd="sng" w="9525">
            <a:solidFill>
              <a:srgbClr val="80B33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dk1"/>
                </a:solidFill>
                <a:latin typeface="Arial"/>
                <a:ea typeface="Arial"/>
                <a:cs typeface="Arial"/>
                <a:sym typeface="Arial"/>
              </a:rPr>
              <a:t>Feature Detection 2.0</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pic>
        <p:nvPicPr>
          <p:cNvPr descr="C:\Users\sjz\Desktop\sliding PCA filter\PCA image denoise example 4.tif" id="446" name="Google Shape;446;p53"/>
          <p:cNvPicPr preferRelativeResize="0"/>
          <p:nvPr/>
        </p:nvPicPr>
        <p:blipFill rotWithShape="1">
          <a:blip r:embed="rId3">
            <a:alphaModFix/>
          </a:blip>
          <a:srcRect b="56189" l="16526" r="55989" t="6969"/>
          <a:stretch/>
        </p:blipFill>
        <p:spPr>
          <a:xfrm>
            <a:off x="2453264" y="1794304"/>
            <a:ext cx="2010611" cy="2021305"/>
          </a:xfrm>
          <a:prstGeom prst="rect">
            <a:avLst/>
          </a:prstGeom>
          <a:noFill/>
          <a:ln>
            <a:noFill/>
          </a:ln>
        </p:spPr>
      </p:pic>
      <p:pic>
        <p:nvPicPr>
          <p:cNvPr descr="C:\Users\sjz\Desktop\sliding PCA filter\PCA image denoise example 4.tif" id="447" name="Google Shape;447;p53"/>
          <p:cNvPicPr preferRelativeResize="0"/>
          <p:nvPr/>
        </p:nvPicPr>
        <p:blipFill rotWithShape="1">
          <a:blip r:embed="rId3">
            <a:alphaModFix/>
          </a:blip>
          <a:srcRect b="8873" l="15795" r="55329" t="51068"/>
          <a:stretch/>
        </p:blipFill>
        <p:spPr>
          <a:xfrm>
            <a:off x="2402465" y="3959990"/>
            <a:ext cx="2112211" cy="2197768"/>
          </a:xfrm>
          <a:prstGeom prst="rect">
            <a:avLst/>
          </a:prstGeom>
          <a:noFill/>
          <a:ln>
            <a:noFill/>
          </a:ln>
        </p:spPr>
      </p:pic>
      <p:pic>
        <p:nvPicPr>
          <p:cNvPr descr="C:\Users\sjz\Desktop\sliding PCA filter\PCA image denoise example 4.tif" id="448" name="Google Shape;448;p53"/>
          <p:cNvPicPr preferRelativeResize="0"/>
          <p:nvPr/>
        </p:nvPicPr>
        <p:blipFill rotWithShape="1">
          <a:blip r:embed="rId3">
            <a:alphaModFix/>
          </a:blip>
          <a:srcRect b="8824" l="58959" r="11705" t="54661"/>
          <a:stretch/>
        </p:blipFill>
        <p:spPr>
          <a:xfrm>
            <a:off x="4645997" y="4154442"/>
            <a:ext cx="2145934" cy="2003316"/>
          </a:xfrm>
          <a:prstGeom prst="rect">
            <a:avLst/>
          </a:prstGeom>
          <a:noFill/>
          <a:ln>
            <a:noFill/>
          </a:ln>
        </p:spPr>
      </p:pic>
      <p:pic>
        <p:nvPicPr>
          <p:cNvPr descr="C:\Users\sjz\Desktop\sliding PCA filter\scree 4.tif" id="449" name="Google Shape;449;p53"/>
          <p:cNvPicPr preferRelativeResize="0"/>
          <p:nvPr/>
        </p:nvPicPr>
        <p:blipFill rotWithShape="1">
          <a:blip r:embed="rId4">
            <a:alphaModFix/>
          </a:blip>
          <a:srcRect b="0" l="0" r="0" t="0"/>
          <a:stretch/>
        </p:blipFill>
        <p:spPr>
          <a:xfrm>
            <a:off x="4514676" y="1907369"/>
            <a:ext cx="2544320" cy="1908240"/>
          </a:xfrm>
          <a:prstGeom prst="rect">
            <a:avLst/>
          </a:prstGeom>
          <a:noFill/>
          <a:ln>
            <a:noFill/>
          </a:ln>
        </p:spPr>
      </p:pic>
      <p:sp>
        <p:nvSpPr>
          <p:cNvPr id="450" name="Google Shape;450;p53"/>
          <p:cNvSpPr txBox="1"/>
          <p:nvPr/>
        </p:nvSpPr>
        <p:spPr>
          <a:xfrm>
            <a:off x="2872512" y="1517305"/>
            <a:ext cx="1172116"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Original image</a:t>
            </a:r>
            <a:endParaRPr/>
          </a:p>
        </p:txBody>
      </p:sp>
      <p:sp>
        <p:nvSpPr>
          <p:cNvPr id="451" name="Google Shape;451;p53"/>
          <p:cNvSpPr txBox="1"/>
          <p:nvPr/>
        </p:nvSpPr>
        <p:spPr>
          <a:xfrm>
            <a:off x="5132906" y="3919727"/>
            <a:ext cx="135005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Remaining Noise</a:t>
            </a:r>
            <a:endParaRPr/>
          </a:p>
        </p:txBody>
      </p:sp>
      <p:sp>
        <p:nvSpPr>
          <p:cNvPr id="452" name="Google Shape;452;p53"/>
          <p:cNvSpPr txBox="1"/>
          <p:nvPr/>
        </p:nvSpPr>
        <p:spPr>
          <a:xfrm>
            <a:off x="2754259" y="697987"/>
            <a:ext cx="363548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595959"/>
                </a:solidFill>
                <a:latin typeface="Arial"/>
                <a:ea typeface="Arial"/>
                <a:cs typeface="Arial"/>
                <a:sym typeface="Arial"/>
              </a:rPr>
              <a:t>Actual Experimental Image: 256X256</a:t>
            </a:r>
            <a:endParaRPr/>
          </a:p>
        </p:txBody>
      </p:sp>
      <p:sp>
        <p:nvSpPr>
          <p:cNvPr id="453" name="Google Shape;453;p53"/>
          <p:cNvSpPr/>
          <p:nvPr/>
        </p:nvSpPr>
        <p:spPr>
          <a:xfrm>
            <a:off x="0" y="0"/>
            <a:ext cx="9144000" cy="304800"/>
          </a:xfrm>
          <a:prstGeom prst="rect">
            <a:avLst/>
          </a:prstGeom>
          <a:gradFill>
            <a:gsLst>
              <a:gs pos="0">
                <a:srgbClr val="CBFD9E"/>
              </a:gs>
              <a:gs pos="35000">
                <a:srgbClr val="D9FDBA"/>
              </a:gs>
              <a:gs pos="100000">
                <a:srgbClr val="EEFFE4"/>
              </a:gs>
            </a:gsLst>
            <a:lin ang="16200000" scaled="0"/>
          </a:gradFill>
          <a:ln cap="flat" cmpd="sng" w="9525">
            <a:solidFill>
              <a:srgbClr val="80B33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dk1"/>
                </a:solidFill>
                <a:latin typeface="Arial"/>
                <a:ea typeface="Arial"/>
                <a:cs typeface="Arial"/>
                <a:sym typeface="Arial"/>
              </a:rPr>
              <a:t>Feature Detection 2.0</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54"/>
          <p:cNvSpPr/>
          <p:nvPr/>
        </p:nvSpPr>
        <p:spPr>
          <a:xfrm>
            <a:off x="0" y="0"/>
            <a:ext cx="9144000" cy="304800"/>
          </a:xfrm>
          <a:prstGeom prst="rect">
            <a:avLst/>
          </a:prstGeom>
          <a:gradFill>
            <a:gsLst>
              <a:gs pos="0">
                <a:srgbClr val="CBFD9E"/>
              </a:gs>
              <a:gs pos="35000">
                <a:srgbClr val="D9FDBA"/>
              </a:gs>
              <a:gs pos="100000">
                <a:srgbClr val="EEFFE4"/>
              </a:gs>
            </a:gsLst>
            <a:lin ang="16200000" scaled="0"/>
          </a:gradFill>
          <a:ln cap="flat" cmpd="sng" w="9525">
            <a:solidFill>
              <a:srgbClr val="80B33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dk1"/>
                </a:solidFill>
                <a:latin typeface="Arial"/>
                <a:ea typeface="Arial"/>
                <a:cs typeface="Arial"/>
                <a:sym typeface="Arial"/>
              </a:rPr>
              <a:t>Feature Detection 2.0</a:t>
            </a:r>
            <a:endParaRPr/>
          </a:p>
        </p:txBody>
      </p:sp>
      <p:pic>
        <p:nvPicPr>
          <p:cNvPr id="459" name="Google Shape;459;p54"/>
          <p:cNvPicPr preferRelativeResize="0"/>
          <p:nvPr/>
        </p:nvPicPr>
        <p:blipFill rotWithShape="1">
          <a:blip r:embed="rId3">
            <a:alphaModFix/>
          </a:blip>
          <a:srcRect b="0" l="0" r="0" t="0"/>
          <a:stretch/>
        </p:blipFill>
        <p:spPr>
          <a:xfrm>
            <a:off x="0" y="2160801"/>
            <a:ext cx="9144000" cy="2536397"/>
          </a:xfrm>
          <a:prstGeom prst="rect">
            <a:avLst/>
          </a:prstGeom>
          <a:noFill/>
          <a:ln>
            <a:noFill/>
          </a:ln>
        </p:spPr>
      </p:pic>
      <p:sp>
        <p:nvSpPr>
          <p:cNvPr id="460" name="Google Shape;460;p54"/>
          <p:cNvSpPr/>
          <p:nvPr/>
        </p:nvSpPr>
        <p:spPr>
          <a:xfrm>
            <a:off x="0" y="891391"/>
            <a:ext cx="914400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Actual Scientific experiments (harder to process images) where the question is whethed the different regions captured by STM have the same or different surface reconstruction.</a:t>
            </a:r>
            <a:endParaRPr/>
          </a:p>
        </p:txBody>
      </p:sp>
      <p:sp>
        <p:nvSpPr>
          <p:cNvPr id="461" name="Google Shape;461;p54"/>
          <p:cNvSpPr/>
          <p:nvPr/>
        </p:nvSpPr>
        <p:spPr>
          <a:xfrm>
            <a:off x="0" y="4853791"/>
            <a:ext cx="91440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Analysis was performed on the FFT images of each of the image slices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55"/>
          <p:cNvSpPr/>
          <p:nvPr/>
        </p:nvSpPr>
        <p:spPr>
          <a:xfrm>
            <a:off x="0" y="0"/>
            <a:ext cx="9144000" cy="304800"/>
          </a:xfrm>
          <a:prstGeom prst="rect">
            <a:avLst/>
          </a:prstGeom>
          <a:gradFill>
            <a:gsLst>
              <a:gs pos="0">
                <a:srgbClr val="CBFD9E"/>
              </a:gs>
              <a:gs pos="35000">
                <a:srgbClr val="D9FDBA"/>
              </a:gs>
              <a:gs pos="100000">
                <a:srgbClr val="EEFFE4"/>
              </a:gs>
            </a:gsLst>
            <a:lin ang="16200000" scaled="0"/>
          </a:gradFill>
          <a:ln cap="flat" cmpd="sng" w="9525">
            <a:solidFill>
              <a:srgbClr val="80B33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dk1"/>
                </a:solidFill>
                <a:latin typeface="Arial"/>
                <a:ea typeface="Arial"/>
                <a:cs typeface="Arial"/>
                <a:sym typeface="Arial"/>
              </a:rPr>
              <a:t>Feature Detection 2.0</a:t>
            </a:r>
            <a:endParaRPr/>
          </a:p>
        </p:txBody>
      </p:sp>
      <p:pic>
        <p:nvPicPr>
          <p:cNvPr id="467" name="Google Shape;467;p55"/>
          <p:cNvPicPr preferRelativeResize="0"/>
          <p:nvPr/>
        </p:nvPicPr>
        <p:blipFill rotWithShape="1">
          <a:blip r:embed="rId3">
            <a:alphaModFix/>
          </a:blip>
          <a:srcRect b="0" l="0" r="0" t="0"/>
          <a:stretch/>
        </p:blipFill>
        <p:spPr>
          <a:xfrm>
            <a:off x="196081" y="1959698"/>
            <a:ext cx="8751837" cy="4139660"/>
          </a:xfrm>
          <a:prstGeom prst="rect">
            <a:avLst/>
          </a:prstGeom>
          <a:noFill/>
          <a:ln>
            <a:noFill/>
          </a:ln>
        </p:spPr>
      </p:pic>
      <p:sp>
        <p:nvSpPr>
          <p:cNvPr id="468" name="Google Shape;468;p55"/>
          <p:cNvSpPr/>
          <p:nvPr/>
        </p:nvSpPr>
        <p:spPr>
          <a:xfrm>
            <a:off x="0" y="891391"/>
            <a:ext cx="914400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The analysis (PCA) shows the dissimilarity in the FFT (inset) and how it maps on the real-space structure.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56"/>
          <p:cNvSpPr/>
          <p:nvPr/>
        </p:nvSpPr>
        <p:spPr>
          <a:xfrm>
            <a:off x="0" y="0"/>
            <a:ext cx="9144000" cy="304800"/>
          </a:xfrm>
          <a:prstGeom prst="rect">
            <a:avLst/>
          </a:prstGeom>
          <a:gradFill>
            <a:gsLst>
              <a:gs pos="0">
                <a:srgbClr val="CBFD9E"/>
              </a:gs>
              <a:gs pos="35000">
                <a:srgbClr val="D9FDBA"/>
              </a:gs>
              <a:gs pos="100000">
                <a:srgbClr val="EEFFE4"/>
              </a:gs>
            </a:gsLst>
            <a:lin ang="16200000" scaled="0"/>
          </a:gradFill>
          <a:ln cap="flat" cmpd="sng" w="9525">
            <a:solidFill>
              <a:srgbClr val="80B33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dk1"/>
                </a:solidFill>
                <a:latin typeface="Arial"/>
                <a:ea typeface="Arial"/>
                <a:cs typeface="Arial"/>
                <a:sym typeface="Arial"/>
              </a:rPr>
              <a:t>Feature Detection 2.0</a:t>
            </a:r>
            <a:endParaRPr/>
          </a:p>
        </p:txBody>
      </p:sp>
      <p:pic>
        <p:nvPicPr>
          <p:cNvPr id="474" name="Google Shape;474;p56"/>
          <p:cNvPicPr preferRelativeResize="0"/>
          <p:nvPr/>
        </p:nvPicPr>
        <p:blipFill rotWithShape="1">
          <a:blip r:embed="rId3">
            <a:alphaModFix/>
          </a:blip>
          <a:srcRect b="0" l="0" r="0" t="0"/>
          <a:stretch/>
        </p:blipFill>
        <p:spPr>
          <a:xfrm>
            <a:off x="1090877" y="1301838"/>
            <a:ext cx="6962246" cy="5441862"/>
          </a:xfrm>
          <a:prstGeom prst="rect">
            <a:avLst/>
          </a:prstGeom>
          <a:noFill/>
          <a:ln>
            <a:noFill/>
          </a:ln>
        </p:spPr>
      </p:pic>
      <p:sp>
        <p:nvSpPr>
          <p:cNvPr id="475" name="Google Shape;475;p56"/>
          <p:cNvSpPr/>
          <p:nvPr/>
        </p:nvSpPr>
        <p:spPr>
          <a:xfrm>
            <a:off x="0" y="605641"/>
            <a:ext cx="9144000"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This analysis (ICA) shows the dissimilarity in the FFT (inset) as if the sources of the signal were fully independent (a valid assumption here) and how it maps on the real-space structure.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57"/>
          <p:cNvSpPr/>
          <p:nvPr/>
        </p:nvSpPr>
        <p:spPr>
          <a:xfrm>
            <a:off x="0" y="3263184"/>
            <a:ext cx="9144000" cy="304800"/>
          </a:xfrm>
          <a:prstGeom prst="rect">
            <a:avLst/>
          </a:prstGeom>
          <a:solidFill>
            <a:srgbClr val="A5A5A5"/>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Feature Detection 2.0 Jupyter Example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58"/>
          <p:cNvSpPr/>
          <p:nvPr/>
        </p:nvSpPr>
        <p:spPr>
          <a:xfrm>
            <a:off x="0" y="0"/>
            <a:ext cx="9144000" cy="3048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lt1"/>
                </a:solidFill>
                <a:latin typeface="Arial"/>
                <a:ea typeface="Arial"/>
                <a:cs typeface="Arial"/>
                <a:sym typeface="Arial"/>
              </a:rPr>
              <a:t>Conclusions</a:t>
            </a:r>
            <a:endParaRPr/>
          </a:p>
        </p:txBody>
      </p:sp>
      <p:sp>
        <p:nvSpPr>
          <p:cNvPr id="486" name="Google Shape;486;p58"/>
          <p:cNvSpPr/>
          <p:nvPr/>
        </p:nvSpPr>
        <p:spPr>
          <a:xfrm>
            <a:off x="0" y="320799"/>
            <a:ext cx="9144000" cy="6370975"/>
          </a:xfrm>
          <a:prstGeom prst="rect">
            <a:avLst/>
          </a:prstGeom>
          <a:noFill/>
          <a:ln>
            <a:noFill/>
          </a:ln>
        </p:spPr>
        <p:txBody>
          <a:bodyPr anchorCtr="0" anchor="t" bIns="45700" lIns="91425" spcFirstLastPara="1" rIns="91425" wrap="square" tIns="45700">
            <a:noAutofit/>
          </a:bodyPr>
          <a:lstStyle/>
          <a:p>
            <a:pPr indent="-285750" lvl="1" marL="742950" marR="0" rtl="0" algn="l">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Normalization/Whitening</a:t>
            </a:r>
            <a:endParaRPr/>
          </a:p>
          <a:p>
            <a:pPr indent="0" lvl="1" marL="457200" marR="0" rtl="0" algn="l">
              <a:spcBef>
                <a:spcPts val="0"/>
              </a:spcBef>
              <a:spcAft>
                <a:spcPts val="0"/>
              </a:spcAft>
              <a:buNone/>
            </a:pPr>
            <a:r>
              <a:rPr b="0" i="1" lang="en-US" sz="2400" u="none" cap="none" strike="noStrike">
                <a:solidFill>
                  <a:schemeClr val="dk1"/>
                </a:solidFill>
                <a:latin typeface="Arial"/>
                <a:ea typeface="Arial"/>
                <a:cs typeface="Arial"/>
                <a:sym typeface="Arial"/>
              </a:rPr>
              <a:t>Know how and why to alter your data to maximize the impact of downstream methods. </a:t>
            </a:r>
            <a:r>
              <a:rPr b="1" i="1" lang="en-US" sz="2400" u="none" cap="none" strike="noStrike">
                <a:solidFill>
                  <a:schemeClr val="dk1"/>
                </a:solidFill>
                <a:latin typeface="Arial"/>
                <a:ea typeface="Arial"/>
                <a:cs typeface="Arial"/>
                <a:sym typeface="Arial"/>
              </a:rPr>
              <a:t>Properly</a:t>
            </a:r>
            <a:r>
              <a:rPr b="0" i="1" lang="en-US" sz="2400" u="none" cap="none" strike="noStrike">
                <a:solidFill>
                  <a:schemeClr val="dk1"/>
                </a:solidFill>
                <a:latin typeface="Arial"/>
                <a:ea typeface="Arial"/>
                <a:cs typeface="Arial"/>
                <a:sym typeface="Arial"/>
              </a:rPr>
              <a:t> pre-processed data will </a:t>
            </a:r>
            <a:r>
              <a:rPr b="1" i="1" lang="en-US" sz="2400" u="none" cap="none" strike="noStrike">
                <a:solidFill>
                  <a:schemeClr val="dk1"/>
                </a:solidFill>
                <a:latin typeface="Arial"/>
                <a:ea typeface="Arial"/>
                <a:cs typeface="Arial"/>
                <a:sym typeface="Arial"/>
              </a:rPr>
              <a:t>accentuate</a:t>
            </a:r>
            <a:r>
              <a:rPr b="0" i="1" lang="en-US" sz="2400" u="none" cap="none" strike="noStrike">
                <a:solidFill>
                  <a:schemeClr val="dk1"/>
                </a:solidFill>
                <a:latin typeface="Arial"/>
                <a:ea typeface="Arial"/>
                <a:cs typeface="Arial"/>
                <a:sym typeface="Arial"/>
              </a:rPr>
              <a:t> the features you’re interested in. </a:t>
            </a:r>
            <a:r>
              <a:rPr b="1" i="1" lang="en-US" sz="2400" u="none" cap="none" strike="noStrike">
                <a:solidFill>
                  <a:schemeClr val="dk1"/>
                </a:solidFill>
                <a:latin typeface="Arial"/>
                <a:ea typeface="Arial"/>
                <a:cs typeface="Arial"/>
                <a:sym typeface="Arial"/>
              </a:rPr>
              <a:t>Poorly</a:t>
            </a:r>
            <a:r>
              <a:rPr b="0" i="1" lang="en-US" sz="2400" u="none" cap="none" strike="noStrike">
                <a:solidFill>
                  <a:schemeClr val="dk1"/>
                </a:solidFill>
                <a:latin typeface="Arial"/>
                <a:ea typeface="Arial"/>
                <a:cs typeface="Arial"/>
                <a:sym typeface="Arial"/>
              </a:rPr>
              <a:t> processed data will </a:t>
            </a:r>
            <a:r>
              <a:rPr b="1" i="1" lang="en-US" sz="2400" u="none" cap="none" strike="noStrike">
                <a:solidFill>
                  <a:schemeClr val="dk1"/>
                </a:solidFill>
                <a:latin typeface="Arial"/>
                <a:ea typeface="Arial"/>
                <a:cs typeface="Arial"/>
                <a:sym typeface="Arial"/>
              </a:rPr>
              <a:t>obfuscate</a:t>
            </a:r>
            <a:r>
              <a:rPr b="0" i="1" lang="en-US" sz="2400" u="none" cap="none" strike="noStrike">
                <a:solidFill>
                  <a:schemeClr val="dk1"/>
                </a:solidFill>
                <a:latin typeface="Arial"/>
                <a:ea typeface="Arial"/>
                <a:cs typeface="Arial"/>
                <a:sym typeface="Arial"/>
              </a:rPr>
              <a:t> them.</a:t>
            </a:r>
            <a:endParaRPr/>
          </a:p>
          <a:p>
            <a:pPr indent="0" lvl="1" marL="457200" marR="0" rtl="0" algn="l">
              <a:spcBef>
                <a:spcPts val="0"/>
              </a:spcBef>
              <a:spcAft>
                <a:spcPts val="0"/>
              </a:spcAft>
              <a:buNone/>
            </a:pPr>
            <a:r>
              <a:t/>
            </a:r>
            <a:endParaRPr b="1" i="0" sz="24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Feature Detection</a:t>
            </a:r>
            <a:endParaRPr/>
          </a:p>
          <a:p>
            <a:pPr indent="0" lvl="1" marL="457200" marR="0" rtl="0" algn="l">
              <a:spcBef>
                <a:spcPts val="0"/>
              </a:spcBef>
              <a:spcAft>
                <a:spcPts val="0"/>
              </a:spcAft>
              <a:buNone/>
            </a:pPr>
            <a:r>
              <a:rPr b="0" i="1" lang="en-US" sz="2400" u="none" cap="none" strike="noStrike">
                <a:solidFill>
                  <a:schemeClr val="dk1"/>
                </a:solidFill>
                <a:latin typeface="Arial"/>
                <a:ea typeface="Arial"/>
                <a:cs typeface="Arial"/>
                <a:sym typeface="Arial"/>
              </a:rPr>
              <a:t>Systematic feature exploration may reduce  your data and highlight the interrelationships captured within. Forces eloquent description of the data. Naturally transitions to parametric fitting.</a:t>
            </a:r>
            <a:endParaRPr b="0" i="1" sz="1800" u="none" cap="none" strike="noStrike">
              <a:solidFill>
                <a:schemeClr val="dk1"/>
              </a:solidFill>
              <a:latin typeface="Arial"/>
              <a:ea typeface="Arial"/>
              <a:cs typeface="Arial"/>
              <a:sym typeface="Arial"/>
            </a:endParaRPr>
          </a:p>
          <a:p>
            <a:pPr indent="-133350" lvl="1" marL="742950" marR="0" rtl="0" algn="l">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Feature Detection 2.0</a:t>
            </a:r>
            <a:endParaRPr/>
          </a:p>
          <a:p>
            <a:pPr indent="0" lvl="1" marL="457200" marR="0" rtl="0" algn="l">
              <a:spcBef>
                <a:spcPts val="0"/>
              </a:spcBef>
              <a:spcAft>
                <a:spcPts val="0"/>
              </a:spcAft>
              <a:buNone/>
            </a:pPr>
            <a:r>
              <a:rPr b="0" i="1" lang="en-US" sz="2400" u="none" cap="none" strike="noStrike">
                <a:solidFill>
                  <a:schemeClr val="dk1"/>
                </a:solidFill>
                <a:latin typeface="Arial"/>
                <a:ea typeface="Arial"/>
                <a:cs typeface="Arial"/>
                <a:sym typeface="Arial"/>
              </a:rPr>
              <a:t>“There’s plenty of fish in the sea.” It is possible to be very creative with processing methods. Figure out what it is you’d like to track/extract/learn and see if others had solved this general problem.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3"/>
          <p:cNvSpPr/>
          <p:nvPr/>
        </p:nvSpPr>
        <p:spPr>
          <a:xfrm>
            <a:off x="0" y="0"/>
            <a:ext cx="9144000" cy="3048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lt1"/>
                </a:solidFill>
                <a:latin typeface="Arial"/>
                <a:ea typeface="Arial"/>
                <a:cs typeface="Arial"/>
                <a:sym typeface="Arial"/>
              </a:rPr>
              <a:t>Standardization vs. Normalization</a:t>
            </a:r>
            <a:endParaRPr/>
          </a:p>
        </p:txBody>
      </p:sp>
      <p:sp>
        <p:nvSpPr>
          <p:cNvPr id="168" name="Google Shape;168;p23"/>
          <p:cNvSpPr/>
          <p:nvPr/>
        </p:nvSpPr>
        <p:spPr>
          <a:xfrm>
            <a:off x="0" y="367864"/>
            <a:ext cx="91440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Standardization transforms the data to have zero mean and unit variance.</a:t>
            </a:r>
            <a:endParaRPr/>
          </a:p>
        </p:txBody>
      </p:sp>
      <p:pic>
        <p:nvPicPr>
          <p:cNvPr id="169" name="Google Shape;169;p23"/>
          <p:cNvPicPr preferRelativeResize="0"/>
          <p:nvPr/>
        </p:nvPicPr>
        <p:blipFill rotWithShape="1">
          <a:blip r:embed="rId3">
            <a:alphaModFix/>
          </a:blip>
          <a:srcRect b="0" l="0" r="0" t="0"/>
          <a:stretch/>
        </p:blipFill>
        <p:spPr>
          <a:xfrm>
            <a:off x="3302000" y="968917"/>
            <a:ext cx="2540000" cy="1104900"/>
          </a:xfrm>
          <a:prstGeom prst="rect">
            <a:avLst/>
          </a:prstGeom>
          <a:noFill/>
          <a:ln>
            <a:noFill/>
          </a:ln>
        </p:spPr>
      </p:pic>
      <p:pic>
        <p:nvPicPr>
          <p:cNvPr id="170" name="Google Shape;170;p23"/>
          <p:cNvPicPr preferRelativeResize="0"/>
          <p:nvPr/>
        </p:nvPicPr>
        <p:blipFill rotWithShape="1">
          <a:blip r:embed="rId4">
            <a:alphaModFix/>
          </a:blip>
          <a:srcRect b="0" l="0" r="0" t="0"/>
          <a:stretch/>
        </p:blipFill>
        <p:spPr>
          <a:xfrm>
            <a:off x="1024758" y="2696071"/>
            <a:ext cx="7094483" cy="361328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pic>
        <p:nvPicPr>
          <p:cNvPr descr="C:\Users\sv9\Desktop\Activity\CNMS\CNMS_Planning2012\SNS-IMG_9072.JPG" id="491" name="Google Shape;491;p59"/>
          <p:cNvPicPr preferRelativeResize="0"/>
          <p:nvPr/>
        </p:nvPicPr>
        <p:blipFill rotWithShape="1">
          <a:blip r:embed="rId3">
            <a:alphaModFix/>
          </a:blip>
          <a:srcRect b="0" l="0" r="0" t="0"/>
          <a:stretch/>
        </p:blipFill>
        <p:spPr>
          <a:xfrm>
            <a:off x="0" y="381000"/>
            <a:ext cx="9144000" cy="6096000"/>
          </a:xfrm>
          <a:prstGeom prst="rect">
            <a:avLst/>
          </a:prstGeom>
          <a:noFill/>
          <a:ln>
            <a:noFill/>
          </a:ln>
        </p:spPr>
      </p:pic>
      <p:sp>
        <p:nvSpPr>
          <p:cNvPr id="492" name="Google Shape;492;p59"/>
          <p:cNvSpPr txBox="1"/>
          <p:nvPr/>
        </p:nvSpPr>
        <p:spPr>
          <a:xfrm>
            <a:off x="2697256" y="445174"/>
            <a:ext cx="3749488"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6000">
                <a:solidFill>
                  <a:srgbClr val="FFFFFF"/>
                </a:solidFill>
                <a:latin typeface="Arial"/>
                <a:ea typeface="Arial"/>
                <a:cs typeface="Arial"/>
                <a:sym typeface="Arial"/>
              </a:rPr>
              <a:t>Thank you!</a:t>
            </a:r>
            <a:endParaRPr/>
          </a:p>
        </p:txBody>
      </p:sp>
      <p:sp>
        <p:nvSpPr>
          <p:cNvPr id="493" name="Google Shape;493;p59"/>
          <p:cNvSpPr txBox="1"/>
          <p:nvPr/>
        </p:nvSpPr>
        <p:spPr>
          <a:xfrm>
            <a:off x="0" y="2788443"/>
            <a:ext cx="9144000" cy="14465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4400">
                <a:solidFill>
                  <a:srgbClr val="FF0000"/>
                </a:solidFill>
                <a:latin typeface="Arial"/>
                <a:ea typeface="Arial"/>
                <a:cs typeface="Arial"/>
                <a:sym typeface="Arial"/>
              </a:rPr>
              <a:t>Rapid Access User Proposal</a:t>
            </a:r>
            <a:endParaRPr/>
          </a:p>
          <a:p>
            <a:pPr indent="0" lvl="0" marL="0" marR="0" rtl="0" algn="ctr">
              <a:spcBef>
                <a:spcPts val="0"/>
              </a:spcBef>
              <a:spcAft>
                <a:spcPts val="0"/>
              </a:spcAft>
              <a:buNone/>
            </a:pPr>
            <a:r>
              <a:rPr b="1" i="1" lang="en-US" sz="4400">
                <a:solidFill>
                  <a:srgbClr val="FF0000"/>
                </a:solidFill>
                <a:latin typeface="Arial"/>
                <a:ea typeface="Arial"/>
                <a:cs typeface="Arial"/>
                <a:sym typeface="Arial"/>
              </a:rPr>
              <a:t>Submission open!</a:t>
            </a:r>
            <a:endParaRPr/>
          </a:p>
        </p:txBody>
      </p:sp>
      <p:sp>
        <p:nvSpPr>
          <p:cNvPr id="494" name="Google Shape;494;p59"/>
          <p:cNvSpPr txBox="1"/>
          <p:nvPr/>
        </p:nvSpPr>
        <p:spPr>
          <a:xfrm>
            <a:off x="1143016" y="5593314"/>
            <a:ext cx="6857968" cy="86177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5000">
                <a:solidFill>
                  <a:srgbClr val="FFFFFF"/>
                </a:solidFill>
                <a:latin typeface="Arial"/>
                <a:ea typeface="Arial"/>
                <a:cs typeface="Arial"/>
                <a:sym typeface="Arial"/>
              </a:rPr>
              <a:t>belianinova@ornl.gov</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4" name="Shape 174"/>
        <p:cNvGrpSpPr/>
        <p:nvPr/>
      </p:nvGrpSpPr>
      <p:grpSpPr>
        <a:xfrm>
          <a:off x="0" y="0"/>
          <a:ext cx="0" cy="0"/>
          <a:chOff x="0" y="0"/>
          <a:chExt cx="0" cy="0"/>
        </a:xfrm>
      </p:grpSpPr>
      <p:pic>
        <p:nvPicPr>
          <p:cNvPr id="175" name="Google Shape;175;p24"/>
          <p:cNvPicPr preferRelativeResize="0"/>
          <p:nvPr/>
        </p:nvPicPr>
        <p:blipFill rotWithShape="1">
          <a:blip r:embed="rId3">
            <a:alphaModFix/>
          </a:blip>
          <a:srcRect b="0" l="0" r="0" t="0"/>
          <a:stretch/>
        </p:blipFill>
        <p:spPr>
          <a:xfrm>
            <a:off x="100013" y="2404274"/>
            <a:ext cx="4462462" cy="3344851"/>
          </a:xfrm>
          <a:prstGeom prst="rect">
            <a:avLst/>
          </a:prstGeom>
          <a:noFill/>
          <a:ln>
            <a:noFill/>
          </a:ln>
        </p:spPr>
      </p:pic>
      <p:pic>
        <p:nvPicPr>
          <p:cNvPr id="176" name="Google Shape;176;p24"/>
          <p:cNvPicPr preferRelativeResize="0"/>
          <p:nvPr/>
        </p:nvPicPr>
        <p:blipFill rotWithShape="1">
          <a:blip r:embed="rId4">
            <a:alphaModFix/>
          </a:blip>
          <a:srcRect b="0" l="0" r="0" t="0"/>
          <a:stretch/>
        </p:blipFill>
        <p:spPr>
          <a:xfrm>
            <a:off x="4567238" y="2404274"/>
            <a:ext cx="4462462" cy="3344851"/>
          </a:xfrm>
          <a:prstGeom prst="rect">
            <a:avLst/>
          </a:prstGeom>
          <a:noFill/>
          <a:ln>
            <a:noFill/>
          </a:ln>
        </p:spPr>
      </p:pic>
      <p:sp>
        <p:nvSpPr>
          <p:cNvPr id="177" name="Google Shape;177;p24"/>
          <p:cNvSpPr/>
          <p:nvPr/>
        </p:nvSpPr>
        <p:spPr>
          <a:xfrm>
            <a:off x="0" y="0"/>
            <a:ext cx="9144000" cy="3048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lt1"/>
                </a:solidFill>
                <a:latin typeface="Arial"/>
                <a:ea typeface="Arial"/>
                <a:cs typeface="Arial"/>
                <a:sym typeface="Arial"/>
              </a:rPr>
              <a:t>Standardization Example</a:t>
            </a:r>
            <a:endParaRPr/>
          </a:p>
        </p:txBody>
      </p:sp>
      <p:sp>
        <p:nvSpPr>
          <p:cNvPr id="178" name="Google Shape;178;p24"/>
          <p:cNvSpPr/>
          <p:nvPr/>
        </p:nvSpPr>
        <p:spPr>
          <a:xfrm>
            <a:off x="2331244" y="1520309"/>
            <a:ext cx="44871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standard_data = zscore(random_dataset);</a:t>
            </a:r>
            <a:endParaRPr/>
          </a:p>
        </p:txBody>
      </p:sp>
      <p:sp>
        <p:nvSpPr>
          <p:cNvPr id="179" name="Google Shape;179;p24"/>
          <p:cNvSpPr txBox="1"/>
          <p:nvPr/>
        </p:nvSpPr>
        <p:spPr>
          <a:xfrm>
            <a:off x="4007984" y="1009650"/>
            <a:ext cx="1133645"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1"/>
                </a:solidFill>
                <a:latin typeface="Arial"/>
                <a:ea typeface="Arial"/>
                <a:cs typeface="Arial"/>
                <a:sym typeface="Arial"/>
              </a:rPr>
              <a:t>In Matlab</a:t>
            </a:r>
            <a:endParaRPr sz="1800">
              <a:solidFill>
                <a:schemeClr val="dk1"/>
              </a:solidFill>
              <a:latin typeface="Arial"/>
              <a:ea typeface="Arial"/>
              <a:cs typeface="Arial"/>
              <a:sym typeface="Arial"/>
            </a:endParaRPr>
          </a:p>
        </p:txBody>
      </p:sp>
      <p:sp>
        <p:nvSpPr>
          <p:cNvPr id="180" name="Google Shape;180;p24"/>
          <p:cNvSpPr/>
          <p:nvPr/>
        </p:nvSpPr>
        <p:spPr>
          <a:xfrm>
            <a:off x="1846612" y="5648325"/>
            <a:ext cx="484632" cy="978408"/>
          </a:xfrm>
          <a:prstGeom prst="upArrow">
            <a:avLst>
              <a:gd fmla="val 50000" name="adj1"/>
              <a:gd fmla="val 50000" name="adj2"/>
            </a:avLst>
          </a:prstGeom>
          <a:solidFill>
            <a:srgbClr val="92D050"/>
          </a:solidFill>
          <a:ln cap="flat" cmpd="sng" w="9525">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t/>
            </a:r>
            <a:endParaRPr sz="1800">
              <a:solidFill>
                <a:schemeClr val="dk1"/>
              </a:solidFill>
              <a:latin typeface="Arial"/>
              <a:ea typeface="Arial"/>
              <a:cs typeface="Arial"/>
              <a:sym typeface="Arial"/>
            </a:endParaRPr>
          </a:p>
        </p:txBody>
      </p:sp>
      <p:sp>
        <p:nvSpPr>
          <p:cNvPr id="181" name="Google Shape;181;p24"/>
          <p:cNvSpPr/>
          <p:nvPr/>
        </p:nvSpPr>
        <p:spPr>
          <a:xfrm>
            <a:off x="6437662" y="5648325"/>
            <a:ext cx="484632" cy="978408"/>
          </a:xfrm>
          <a:prstGeom prst="upArrow">
            <a:avLst>
              <a:gd fmla="val 50000" name="adj1"/>
              <a:gd fmla="val 50000" name="adj2"/>
            </a:avLst>
          </a:prstGeom>
          <a:solidFill>
            <a:srgbClr val="92D050"/>
          </a:solidFill>
          <a:ln cap="flat" cmpd="sng" w="9525">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5"/>
          <p:cNvSpPr/>
          <p:nvPr/>
        </p:nvSpPr>
        <p:spPr>
          <a:xfrm>
            <a:off x="0" y="0"/>
            <a:ext cx="9144000" cy="3048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lt1"/>
                </a:solidFill>
                <a:latin typeface="Arial"/>
                <a:ea typeface="Arial"/>
                <a:cs typeface="Arial"/>
                <a:sym typeface="Arial"/>
              </a:rPr>
              <a:t>Standardization vs. Normalization</a:t>
            </a:r>
            <a:endParaRPr/>
          </a:p>
        </p:txBody>
      </p:sp>
      <p:sp>
        <p:nvSpPr>
          <p:cNvPr id="187" name="Google Shape;187;p25"/>
          <p:cNvSpPr/>
          <p:nvPr/>
        </p:nvSpPr>
        <p:spPr>
          <a:xfrm>
            <a:off x="0" y="523679"/>
            <a:ext cx="91440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n-US" sz="1800">
                <a:solidFill>
                  <a:srgbClr val="202020"/>
                </a:solidFill>
                <a:latin typeface="Arial"/>
                <a:ea typeface="Arial"/>
                <a:cs typeface="Arial"/>
                <a:sym typeface="Arial"/>
              </a:rPr>
              <a:t>Normalization, scales all numeric variables in the range [0,1]. </a:t>
            </a:r>
            <a:endParaRPr i="1" sz="1800">
              <a:solidFill>
                <a:schemeClr val="dk1"/>
              </a:solidFill>
              <a:latin typeface="Arial"/>
              <a:ea typeface="Arial"/>
              <a:cs typeface="Arial"/>
              <a:sym typeface="Arial"/>
            </a:endParaRPr>
          </a:p>
        </p:txBody>
      </p:sp>
      <p:pic>
        <p:nvPicPr>
          <p:cNvPr id="188" name="Google Shape;188;p25"/>
          <p:cNvPicPr preferRelativeResize="0"/>
          <p:nvPr/>
        </p:nvPicPr>
        <p:blipFill rotWithShape="1">
          <a:blip r:embed="rId3">
            <a:alphaModFix/>
          </a:blip>
          <a:srcRect b="0" l="0" r="0" t="0"/>
          <a:stretch/>
        </p:blipFill>
        <p:spPr>
          <a:xfrm>
            <a:off x="3302000" y="1146065"/>
            <a:ext cx="2540000" cy="939800"/>
          </a:xfrm>
          <a:prstGeom prst="rect">
            <a:avLst/>
          </a:prstGeom>
          <a:noFill/>
          <a:ln>
            <a:noFill/>
          </a:ln>
        </p:spPr>
      </p:pic>
      <p:pic>
        <p:nvPicPr>
          <p:cNvPr id="189" name="Google Shape;189;p25"/>
          <p:cNvPicPr preferRelativeResize="0"/>
          <p:nvPr/>
        </p:nvPicPr>
        <p:blipFill rotWithShape="1">
          <a:blip r:embed="rId4">
            <a:alphaModFix/>
          </a:blip>
          <a:srcRect b="0" l="0" r="0" t="0"/>
          <a:stretch/>
        </p:blipFill>
        <p:spPr>
          <a:xfrm>
            <a:off x="2326773" y="2338919"/>
            <a:ext cx="4490454" cy="44837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3" name="Shape 193"/>
        <p:cNvGrpSpPr/>
        <p:nvPr/>
      </p:nvGrpSpPr>
      <p:grpSpPr>
        <a:xfrm>
          <a:off x="0" y="0"/>
          <a:ext cx="0" cy="0"/>
          <a:chOff x="0" y="0"/>
          <a:chExt cx="0" cy="0"/>
        </a:xfrm>
      </p:grpSpPr>
      <p:sp>
        <p:nvSpPr>
          <p:cNvPr id="194" name="Google Shape;194;p26"/>
          <p:cNvSpPr/>
          <p:nvPr/>
        </p:nvSpPr>
        <p:spPr>
          <a:xfrm>
            <a:off x="0" y="0"/>
            <a:ext cx="9144000" cy="3048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lt1"/>
                </a:solidFill>
                <a:latin typeface="Arial"/>
                <a:ea typeface="Arial"/>
                <a:cs typeface="Arial"/>
                <a:sym typeface="Arial"/>
              </a:rPr>
              <a:t>Normalization Example</a:t>
            </a:r>
            <a:endParaRPr/>
          </a:p>
        </p:txBody>
      </p:sp>
      <p:pic>
        <p:nvPicPr>
          <p:cNvPr id="195" name="Google Shape;195;p26"/>
          <p:cNvPicPr preferRelativeResize="0"/>
          <p:nvPr/>
        </p:nvPicPr>
        <p:blipFill rotWithShape="1">
          <a:blip r:embed="rId3">
            <a:alphaModFix/>
          </a:blip>
          <a:srcRect b="0" l="0" r="0" t="0"/>
          <a:stretch/>
        </p:blipFill>
        <p:spPr>
          <a:xfrm>
            <a:off x="4567239" y="2404274"/>
            <a:ext cx="4462462" cy="3344851"/>
          </a:xfrm>
          <a:prstGeom prst="rect">
            <a:avLst/>
          </a:prstGeom>
          <a:noFill/>
          <a:ln>
            <a:noFill/>
          </a:ln>
        </p:spPr>
      </p:pic>
      <p:pic>
        <p:nvPicPr>
          <p:cNvPr id="196" name="Google Shape;196;p26"/>
          <p:cNvPicPr preferRelativeResize="0"/>
          <p:nvPr/>
        </p:nvPicPr>
        <p:blipFill rotWithShape="1">
          <a:blip r:embed="rId4">
            <a:alphaModFix/>
          </a:blip>
          <a:srcRect b="0" l="0" r="0" t="0"/>
          <a:stretch/>
        </p:blipFill>
        <p:spPr>
          <a:xfrm>
            <a:off x="100013" y="2404274"/>
            <a:ext cx="4462462" cy="3344851"/>
          </a:xfrm>
          <a:prstGeom prst="rect">
            <a:avLst/>
          </a:prstGeom>
          <a:noFill/>
          <a:ln>
            <a:noFill/>
          </a:ln>
        </p:spPr>
      </p:pic>
      <p:sp>
        <p:nvSpPr>
          <p:cNvPr id="197" name="Google Shape;197;p26"/>
          <p:cNvSpPr txBox="1"/>
          <p:nvPr/>
        </p:nvSpPr>
        <p:spPr>
          <a:xfrm>
            <a:off x="4007984" y="1009650"/>
            <a:ext cx="1133645"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1"/>
                </a:solidFill>
                <a:latin typeface="Arial"/>
                <a:ea typeface="Arial"/>
                <a:cs typeface="Arial"/>
                <a:sym typeface="Arial"/>
              </a:rPr>
              <a:t>In Matlab</a:t>
            </a:r>
            <a:endParaRPr sz="1800">
              <a:solidFill>
                <a:schemeClr val="dk1"/>
              </a:solidFill>
              <a:latin typeface="Arial"/>
              <a:ea typeface="Arial"/>
              <a:cs typeface="Arial"/>
              <a:sym typeface="Arial"/>
            </a:endParaRPr>
          </a:p>
        </p:txBody>
      </p:sp>
      <p:sp>
        <p:nvSpPr>
          <p:cNvPr id="198" name="Google Shape;198;p26"/>
          <p:cNvSpPr/>
          <p:nvPr/>
        </p:nvSpPr>
        <p:spPr>
          <a:xfrm>
            <a:off x="1402981" y="1591360"/>
            <a:ext cx="634365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normal_data = random_dataset/norm(random_dataset);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7"/>
          <p:cNvSpPr/>
          <p:nvPr/>
        </p:nvSpPr>
        <p:spPr>
          <a:xfrm>
            <a:off x="0" y="3263184"/>
            <a:ext cx="9144000" cy="304800"/>
          </a:xfrm>
          <a:prstGeom prst="rect">
            <a:avLst/>
          </a:prstGeom>
          <a:solidFill>
            <a:srgbClr val="A5A5A5"/>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Normalization Jupyter Example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8"/>
          <p:cNvSpPr/>
          <p:nvPr/>
        </p:nvSpPr>
        <p:spPr>
          <a:xfrm>
            <a:off x="0" y="0"/>
            <a:ext cx="9144000" cy="3048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2" marL="0" marR="0" rtl="0" algn="ctr">
              <a:spcBef>
                <a:spcPts val="0"/>
              </a:spcBef>
              <a:spcAft>
                <a:spcPts val="0"/>
              </a:spcAft>
              <a:buNone/>
            </a:pPr>
            <a:r>
              <a:rPr b="0" i="0" lang="en-US" sz="1800" u="none" cap="none" strike="noStrike">
                <a:solidFill>
                  <a:schemeClr val="lt1"/>
                </a:solidFill>
                <a:latin typeface="Arial"/>
                <a:ea typeface="Arial"/>
                <a:cs typeface="Arial"/>
                <a:sym typeface="Arial"/>
              </a:rPr>
              <a:t>Standardization vs. Normalization</a:t>
            </a:r>
            <a:endParaRPr/>
          </a:p>
        </p:txBody>
      </p:sp>
      <p:sp>
        <p:nvSpPr>
          <p:cNvPr id="209" name="Google Shape;209;p28"/>
          <p:cNvSpPr/>
          <p:nvPr/>
        </p:nvSpPr>
        <p:spPr>
          <a:xfrm>
            <a:off x="47625" y="735948"/>
            <a:ext cx="6124575" cy="5262979"/>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Strengths:</a:t>
            </a:r>
            <a:endParaRPr/>
          </a:p>
          <a:p>
            <a:pPr indent="-171450" lvl="0" marL="285750" marR="0" rtl="0" algn="l">
              <a:spcBef>
                <a:spcPts val="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Logarithms of input data. Need to exercise caution when data contains zeros and negative values. </a:t>
            </a:r>
            <a:endParaRPr/>
          </a:p>
          <a:p>
            <a:pPr indent="-171450" lvl="1" marL="742950" marR="0" rtl="0" algn="l">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Drawbacks: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If you have outliers in your data set, normalizing your data will certainly scale the “normal” data to a very small interval. </a:t>
            </a:r>
            <a:endParaRPr/>
          </a:p>
          <a:p>
            <a:pPr indent="-171450" lvl="1" marL="7429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May need to Winsorize (remove extreme values)</a:t>
            </a:r>
            <a:endParaRPr/>
          </a:p>
          <a:p>
            <a:pPr indent="-171450" lvl="1" marL="7429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Image result for standard vs normal cartoon" id="210" name="Google Shape;210;p2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http://i.stack.imgur.com/T2XrE.gif" id="211" name="Google Shape;211;p28"/>
          <p:cNvPicPr preferRelativeResize="0"/>
          <p:nvPr/>
        </p:nvPicPr>
        <p:blipFill rotWithShape="1">
          <a:blip r:embed="rId3">
            <a:alphaModFix/>
          </a:blip>
          <a:srcRect b="0" l="0" r="0" t="0"/>
          <a:stretch/>
        </p:blipFill>
        <p:spPr>
          <a:xfrm>
            <a:off x="6248400" y="1295399"/>
            <a:ext cx="2857500" cy="41910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fault Theme">
  <a:themeElements>
    <a:clrScheme name="ORNL corporate palette May 28 saturation adjust">
      <a:dk1>
        <a:srgbClr val="000000"/>
      </a:dk1>
      <a:lt1>
        <a:srgbClr val="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ylar">
  <a:themeElements>
    <a:clrScheme name="Mylar">
      <a:dk1>
        <a:srgbClr val="000000"/>
      </a:dk1>
      <a:lt1>
        <a:srgbClr val="FFFFFF"/>
      </a:lt1>
      <a:dk2>
        <a:srgbClr val="656162"/>
      </a:dk2>
      <a:lt2>
        <a:srgbClr val="E0DACC"/>
      </a:lt2>
      <a:accent1>
        <a:srgbClr val="4A5A7A"/>
      </a:accent1>
      <a:accent2>
        <a:srgbClr val="F7BD40"/>
      </a:accent2>
      <a:accent3>
        <a:srgbClr val="975C00"/>
      </a:accent3>
      <a:accent4>
        <a:srgbClr val="754D41"/>
      </a:accent4>
      <a:accent5>
        <a:srgbClr val="838995"/>
      </a:accent5>
      <a:accent6>
        <a:srgbClr val="687B66"/>
      </a:accent6>
      <a:hlink>
        <a:srgbClr val="B5740B"/>
      </a:hlink>
      <a:folHlink>
        <a:srgbClr val="7483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